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74" r:id="rId5"/>
    <p:sldMasterId id="2147483797" r:id="rId6"/>
  </p:sldMasterIdLst>
  <p:notesMasterIdLst>
    <p:notesMasterId r:id="rId33"/>
  </p:notesMasterIdLst>
  <p:sldIdLst>
    <p:sldId id="281" r:id="rId7"/>
    <p:sldId id="14011" r:id="rId8"/>
    <p:sldId id="14098" r:id="rId9"/>
    <p:sldId id="2134804660" r:id="rId10"/>
    <p:sldId id="14089" r:id="rId11"/>
    <p:sldId id="14159" r:id="rId12"/>
    <p:sldId id="2134804648" r:id="rId13"/>
    <p:sldId id="5054" r:id="rId14"/>
    <p:sldId id="2134804662" r:id="rId15"/>
    <p:sldId id="14135" r:id="rId16"/>
    <p:sldId id="13989" r:id="rId17"/>
    <p:sldId id="14136" r:id="rId18"/>
    <p:sldId id="1382" r:id="rId19"/>
    <p:sldId id="14139" r:id="rId20"/>
    <p:sldId id="14141" r:id="rId21"/>
    <p:sldId id="14142" r:id="rId22"/>
    <p:sldId id="14077" r:id="rId23"/>
    <p:sldId id="14160" r:id="rId24"/>
    <p:sldId id="2134804664" r:id="rId25"/>
    <p:sldId id="2134804659" r:id="rId26"/>
    <p:sldId id="14080" r:id="rId27"/>
    <p:sldId id="2134804663" r:id="rId28"/>
    <p:sldId id="14131" r:id="rId29"/>
    <p:sldId id="14079" r:id="rId30"/>
    <p:sldId id="2134804654" r:id="rId31"/>
    <p:sldId id="1411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C9A"/>
    <a:srgbClr val="FDBF3A"/>
    <a:srgbClr val="114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8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tarC\Pictures\bar%20graph%20data%20scratch%20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chalk\Documents\FederalContractSpend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Transitions to Civilian Labor Force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49694727225647284"/>
          <c:y val="0.11486735332622175"/>
          <c:w val="0.46062972844276212"/>
          <c:h val="0.853210309301944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17C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Sheet1!$A$1:$A$12</c:f>
              <c:strCache>
                <c:ptCount val="11"/>
                <c:pt idx="0">
                  <c:v> Installation, Maintenance, &amp; Repair Occp. </c:v>
                </c:pt>
                <c:pt idx="1">
                  <c:v> Unclassified Occp. </c:v>
                </c:pt>
                <c:pt idx="2">
                  <c:v> Military Occp. </c:v>
                </c:pt>
                <c:pt idx="3">
                  <c:v> Transportation &amp; Material Moving Occp. </c:v>
                </c:pt>
                <c:pt idx="4">
                  <c:v> Office &amp; Administrative Support Occp. </c:v>
                </c:pt>
                <c:pt idx="5">
                  <c:v> All Other Occp. </c:v>
                </c:pt>
                <c:pt idx="6">
                  <c:v> Protective Service Occp. </c:v>
                </c:pt>
                <c:pt idx="7">
                  <c:v> Healthcare Support Occp. </c:v>
                </c:pt>
                <c:pt idx="8">
                  <c:v> Computer &amp; Mathematical Occp. </c:v>
                </c:pt>
                <c:pt idx="9">
                  <c:v> Construction &amp; Extraction Occp. </c:v>
                </c:pt>
                <c:pt idx="10">
                  <c:v> Healthcare Practitioners &amp; Technical Occp. </c:v>
                </c:pt>
              </c:strCache>
            </c:strRef>
          </c:cat>
          <c:val>
            <c:numRef>
              <c:f>Sheet1!$B$1:$B$12</c:f>
              <c:numCache>
                <c:formatCode>0%</c:formatCode>
                <c:ptCount val="12"/>
                <c:pt idx="0">
                  <c:v>0.21</c:v>
                </c:pt>
                <c:pt idx="1">
                  <c:v>0.17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0.08</c:v>
                </c:pt>
                <c:pt idx="5">
                  <c:v>0.08</c:v>
                </c:pt>
                <c:pt idx="6">
                  <c:v>0.06</c:v>
                </c:pt>
                <c:pt idx="7">
                  <c:v>0.05</c:v>
                </c:pt>
                <c:pt idx="8">
                  <c:v>0.04</c:v>
                </c:pt>
                <c:pt idx="9">
                  <c:v>0.04</c:v>
                </c:pt>
                <c:pt idx="10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4A-DE46-984F-A01B119CFE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589469440"/>
        <c:axId val="592964608"/>
      </c:barChart>
      <c:catAx>
        <c:axId val="58946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2964608"/>
        <c:crosses val="autoZero"/>
        <c:auto val="1"/>
        <c:lblAlgn val="ctr"/>
        <c:lblOffset val="100"/>
        <c:noMultiLvlLbl val="0"/>
      </c:catAx>
      <c:valAx>
        <c:axId val="59296460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5894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83078977251457"/>
          <c:y val="3.9747064137308039E-2"/>
          <c:w val="0.80788333312535621"/>
          <c:h val="0.8014845019087560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  <a:effectLst/>
            <a:sp3d>
              <a:contourClr>
                <a:schemeClr val="bg1">
                  <a:lumMod val="95000"/>
                </a:schemeClr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  <a:sp3d>
                <a:contourClr>
                  <a:schemeClr val="bg1">
                    <a:lumMod val="9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D33-43FD-9946-2071EAED7073}"/>
              </c:ext>
            </c:extLst>
          </c:dPt>
          <c:dLbls>
            <c:dLbl>
              <c:idx val="0"/>
              <c:layout>
                <c:manualLayout>
                  <c:x val="1.4872198027544458E-2"/>
                  <c:y val="-1.476274815241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33-43FD-9946-2071EAED7073}"/>
                </c:ext>
              </c:extLst>
            </c:dLbl>
            <c:dLbl>
              <c:idx val="1"/>
              <c:layout>
                <c:manualLayout>
                  <c:x val="6.487556725773779E-3"/>
                  <c:y val="-7.5930264814459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3-43FD-9946-2071EAED7073}"/>
                </c:ext>
              </c:extLst>
            </c:dLbl>
            <c:dLbl>
              <c:idx val="2"/>
              <c:layout>
                <c:manualLayout>
                  <c:x val="1.7066107624027188E-2"/>
                  <c:y val="-1.8685672421028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33-43FD-9946-2071EAED7073}"/>
                </c:ext>
              </c:extLst>
            </c:dLbl>
            <c:dLbl>
              <c:idx val="3"/>
              <c:layout>
                <c:manualLayout>
                  <c:x val="4.226096143687191E-3"/>
                  <c:y val="-5.42005420054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33-43FD-9946-2071EAED7073}"/>
                </c:ext>
              </c:extLst>
            </c:dLbl>
            <c:dLbl>
              <c:idx val="4"/>
              <c:layout>
                <c:manualLayout>
                  <c:x val="1.4791336502905286E-2"/>
                  <c:y val="-2.5293586269196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33-43FD-9946-2071EAED7073}"/>
                </c:ext>
              </c:extLst>
            </c:dLbl>
            <c:dLbl>
              <c:idx val="5"/>
              <c:layout>
                <c:manualLayout>
                  <c:x val="2.3243528790279824E-2"/>
                  <c:y val="-1.80668473351400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33-43FD-9946-2071EAED70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Sheet1!$A$4:$A$9</c:f>
              <c:strCache>
                <c:ptCount val="6"/>
                <c:pt idx="0">
                  <c:v>Washington DC - VA-MD-WV</c:v>
                </c:pt>
                <c:pt idx="1">
                  <c:v>Hampton Roads</c:v>
                </c:pt>
                <c:pt idx="2">
                  <c:v>San Diego-Carlsbad</c:v>
                </c:pt>
                <c:pt idx="3">
                  <c:v>Richmond MSA</c:v>
                </c:pt>
                <c:pt idx="4">
                  <c:v>Roanoke MSA</c:v>
                </c:pt>
                <c:pt idx="5">
                  <c:v>Danville-Pittsylvania County, VA</c:v>
                </c:pt>
              </c:strCache>
            </c:strRef>
          </c:cat>
          <c:val>
            <c:numRef>
              <c:f>Sheet1!$B$4:$B$9</c:f>
              <c:numCache>
                <c:formatCode>_("$"* #,##0_);_("$"* \(#,##0\);_("$"* "-"??_);_(@_)</c:formatCode>
                <c:ptCount val="6"/>
                <c:pt idx="0">
                  <c:v>36320000000</c:v>
                </c:pt>
                <c:pt idx="1">
                  <c:v>13400000000</c:v>
                </c:pt>
                <c:pt idx="2">
                  <c:v>12170000000</c:v>
                </c:pt>
                <c:pt idx="3">
                  <c:v>481447790</c:v>
                </c:pt>
                <c:pt idx="4">
                  <c:v>92929574</c:v>
                </c:pt>
                <c:pt idx="5">
                  <c:v>39700000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D33-43FD-9946-2071EAED7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1935264"/>
        <c:axId val="721930944"/>
        <c:axId val="0"/>
      </c:bar3DChart>
      <c:catAx>
        <c:axId val="72193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930944"/>
        <c:crossesAt val="0"/>
        <c:auto val="1"/>
        <c:lblAlgn val="ctr"/>
        <c:lblOffset val="100"/>
        <c:noMultiLvlLbl val="0"/>
      </c:catAx>
      <c:valAx>
        <c:axId val="721930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193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B377E-2B61-B64A-93A3-23B35773D14B}" type="datetimeFigureOut">
              <a:rPr lang="en-US" smtClean="0"/>
              <a:t>9/30/2025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D21EB-14D9-D648-B493-2937ADBA5D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9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7C4F3E-DEB7-AA40-B29E-E0B28E3F3C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584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>
          <a:extLst>
            <a:ext uri="{FF2B5EF4-FFF2-40B4-BE49-F238E27FC236}">
              <a16:creationId xmlns:a16="http://schemas.microsoft.com/office/drawing/2014/main" id="{AABF80CC-C0BE-BC44-8D2E-97D360F99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>
            <a:extLst>
              <a:ext uri="{FF2B5EF4-FFF2-40B4-BE49-F238E27FC236}">
                <a16:creationId xmlns:a16="http://schemas.microsoft.com/office/drawing/2014/main" id="{7210D1E2-B5B0-9890-CD21-FED08BBFB9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1179513"/>
            <a:ext cx="5657850" cy="31829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>
            <a:extLst>
              <a:ext uri="{FF2B5EF4-FFF2-40B4-BE49-F238E27FC236}">
                <a16:creationId xmlns:a16="http://schemas.microsoft.com/office/drawing/2014/main" id="{1ED622C5-006F-D5D1-93EB-5E3626744C9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4323" y="4538630"/>
            <a:ext cx="5714587" cy="3713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89" tIns="47331" rIns="94689" bIns="47331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endParaRPr/>
          </a:p>
        </p:txBody>
      </p:sp>
      <p:sp>
        <p:nvSpPr>
          <p:cNvPr id="126" name="Google Shape;126;p4:notes">
            <a:extLst>
              <a:ext uri="{FF2B5EF4-FFF2-40B4-BE49-F238E27FC236}">
                <a16:creationId xmlns:a16="http://schemas.microsoft.com/office/drawing/2014/main" id="{F6DBF258-216E-63CC-BA32-8F0C73B6BE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046179" y="8957737"/>
            <a:ext cx="3095401" cy="47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689" tIns="47331" rIns="94689" bIns="47331" anchor="b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t>4</a:t>
            </a:fld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9742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D21EB-14D9-D648-B493-2937ADBA5D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93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D21EB-14D9-D648-B493-2937ADBA5D4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90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8D21EB-14D9-D648-B493-2937ADBA5D4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23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0917F-575D-7F5A-8120-64501E4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E52E-6DF1-C147-BBD1-80AC8D184051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57BF9-3A70-0EC8-A424-6E260EF7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BCB8-5170-FE39-C8A1-B08363E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0FD358-7B25-1E29-241A-38B45ED96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999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B69595-51C0-BB0A-D865-70DDD8809D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F1AA31A-4DBF-989B-C79C-CC6AB503A68E}"/>
              </a:ext>
            </a:extLst>
          </p:cNvPr>
          <p:cNvSpPr/>
          <p:nvPr/>
        </p:nvSpPr>
        <p:spPr>
          <a:xfrm>
            <a:off x="3073939" y="4583874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5C41CA-CD7E-24CB-103C-E926FFD85213}"/>
              </a:ext>
            </a:extLst>
          </p:cNvPr>
          <p:cNvSpPr/>
          <p:nvPr/>
        </p:nvSpPr>
        <p:spPr>
          <a:xfrm>
            <a:off x="1184275" y="1778000"/>
            <a:ext cx="9823450" cy="3930650"/>
          </a:xfrm>
          <a:custGeom>
            <a:avLst/>
            <a:gdLst>
              <a:gd name="connsiteX0" fmla="*/ 0 w 9823450"/>
              <a:gd name="connsiteY0" fmla="*/ 0 h 3930650"/>
              <a:gd name="connsiteX1" fmla="*/ 9823450 w 9823450"/>
              <a:gd name="connsiteY1" fmla="*/ 0 h 3930650"/>
              <a:gd name="connsiteX2" fmla="*/ 9823450 w 9823450"/>
              <a:gd name="connsiteY2" fmla="*/ 3930650 h 3930650"/>
              <a:gd name="connsiteX3" fmla="*/ 0 w 9823450"/>
              <a:gd name="connsiteY3" fmla="*/ 3930650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3450" h="3930650">
                <a:moveTo>
                  <a:pt x="0" y="0"/>
                </a:moveTo>
                <a:lnTo>
                  <a:pt x="9823450" y="0"/>
                </a:lnTo>
                <a:lnTo>
                  <a:pt x="9823450" y="3930650"/>
                </a:lnTo>
                <a:lnTo>
                  <a:pt x="0" y="3930650"/>
                </a:lnTo>
                <a:close/>
              </a:path>
            </a:pathLst>
          </a:custGeom>
          <a:noFill/>
          <a:ln w="1270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3E86604-C098-76F8-E5E6-F24D46D53B1E}"/>
              </a:ext>
            </a:extLst>
          </p:cNvPr>
          <p:cNvSpPr/>
          <p:nvPr userDrawn="1"/>
        </p:nvSpPr>
        <p:spPr>
          <a:xfrm>
            <a:off x="5153025" y="838200"/>
            <a:ext cx="1885950" cy="1885950"/>
          </a:xfrm>
          <a:custGeom>
            <a:avLst/>
            <a:gdLst>
              <a:gd name="connsiteX0" fmla="*/ 1885950 w 1885950"/>
              <a:gd name="connsiteY0" fmla="*/ 942975 h 1885950"/>
              <a:gd name="connsiteX1" fmla="*/ 942975 w 1885950"/>
              <a:gd name="connsiteY1" fmla="*/ 1885950 h 1885950"/>
              <a:gd name="connsiteX2" fmla="*/ 0 w 1885950"/>
              <a:gd name="connsiteY2" fmla="*/ 942975 h 1885950"/>
              <a:gd name="connsiteX3" fmla="*/ 942975 w 1885950"/>
              <a:gd name="connsiteY3" fmla="*/ 0 h 1885950"/>
              <a:gd name="connsiteX4" fmla="*/ 1885950 w 1885950"/>
              <a:gd name="connsiteY4" fmla="*/ 942975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1885950" y="942975"/>
                </a:move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ubicBezTo>
                  <a:pt x="1463766" y="0"/>
                  <a:pt x="1885950" y="422184"/>
                  <a:pt x="1885950" y="942975"/>
                </a:cubicBez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38BD3175-EC2E-E628-4F02-0BC9FBA98F77}"/>
              </a:ext>
            </a:extLst>
          </p:cNvPr>
          <p:cNvGrpSpPr/>
          <p:nvPr/>
        </p:nvGrpSpPr>
        <p:grpSpPr>
          <a:xfrm>
            <a:off x="3335464" y="2699765"/>
            <a:ext cx="5533834" cy="2446465"/>
            <a:chOff x="3335464" y="2699765"/>
            <a:chExt cx="5533834" cy="2446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36F95-45DF-9025-9C3E-3EF175500B73}"/>
                </a:ext>
              </a:extLst>
            </p:cNvPr>
            <p:cNvSpPr txBox="1"/>
            <p:nvPr/>
          </p:nvSpPr>
          <p:spPr>
            <a:xfrm>
              <a:off x="4025771" y="2699765"/>
              <a:ext cx="184731" cy="17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0875" spc="0" baseline="0">
                <a:ln/>
                <a:solidFill>
                  <a:srgbClr val="FFFFFF"/>
                </a:solidFill>
                <a:latin typeface="Oswald"/>
                <a:sym typeface="Oswald"/>
                <a:rtl val="0"/>
              </a:endParaRPr>
            </a:p>
          </p:txBody>
        </p:sp>
        <p:grpSp>
          <p:nvGrpSpPr>
            <p:cNvPr id="26" name="Graphic 5">
              <a:extLst>
                <a:ext uri="{FF2B5EF4-FFF2-40B4-BE49-F238E27FC236}">
                  <a16:creationId xmlns:a16="http://schemas.microsoft.com/office/drawing/2014/main" id="{0CACE575-F336-4A07-C968-BF3A43FFC562}"/>
                </a:ext>
              </a:extLst>
            </p:cNvPr>
            <p:cNvGrpSpPr/>
            <p:nvPr/>
          </p:nvGrpSpPr>
          <p:grpSpPr>
            <a:xfrm>
              <a:off x="3335464" y="4816475"/>
              <a:ext cx="5533834" cy="329755"/>
              <a:chOff x="3335464" y="4816475"/>
              <a:chExt cx="5533834" cy="329755"/>
            </a:xfrm>
            <a:solidFill>
              <a:srgbClr val="FFFFFF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3FC48A-38EC-B78F-6CA6-4A42522563CB}"/>
                  </a:ext>
                </a:extLst>
              </p:cNvPr>
              <p:cNvSpPr/>
              <p:nvPr/>
            </p:nvSpPr>
            <p:spPr>
              <a:xfrm>
                <a:off x="3335464" y="4823142"/>
                <a:ext cx="56133" cy="98933"/>
              </a:xfrm>
              <a:custGeom>
                <a:avLst/>
                <a:gdLst>
                  <a:gd name="connsiteX0" fmla="*/ 10033 w 56133"/>
                  <a:gd name="connsiteY0" fmla="*/ 89979 h 98933"/>
                  <a:gd name="connsiteX1" fmla="*/ 56134 w 56133"/>
                  <a:gd name="connsiteY1" fmla="*/ 89979 h 98933"/>
                  <a:gd name="connsiteX2" fmla="*/ 56134 w 56133"/>
                  <a:gd name="connsiteY2" fmla="*/ 98933 h 98933"/>
                  <a:gd name="connsiteX3" fmla="*/ 0 w 56133"/>
                  <a:gd name="connsiteY3" fmla="*/ 98933 h 98933"/>
                  <a:gd name="connsiteX4" fmla="*/ 0 w 56133"/>
                  <a:gd name="connsiteY4" fmla="*/ 0 h 98933"/>
                  <a:gd name="connsiteX5" fmla="*/ 10033 w 56133"/>
                  <a:gd name="connsiteY5" fmla="*/ 0 h 98933"/>
                  <a:gd name="connsiteX6" fmla="*/ 10033 w 56133"/>
                  <a:gd name="connsiteY6" fmla="*/ 89979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33" h="98933">
                    <a:moveTo>
                      <a:pt x="10033" y="89979"/>
                    </a:moveTo>
                    <a:lnTo>
                      <a:pt x="56134" y="89979"/>
                    </a:lnTo>
                    <a:lnTo>
                      <a:pt x="56134" y="98933"/>
                    </a:lnTo>
                    <a:lnTo>
                      <a:pt x="0" y="98933"/>
                    </a:ln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8997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30DDFD-BD73-F656-05E1-D1DE95D33C5E}"/>
                  </a:ext>
                </a:extLst>
              </p:cNvPr>
              <p:cNvSpPr/>
              <p:nvPr/>
            </p:nvSpPr>
            <p:spPr>
              <a:xfrm>
                <a:off x="3398837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1F98BFD-D9AF-C478-3776-8EDF00480173}"/>
                  </a:ext>
                </a:extLst>
              </p:cNvPr>
              <p:cNvSpPr/>
              <p:nvPr/>
            </p:nvSpPr>
            <p:spPr>
              <a:xfrm>
                <a:off x="3488372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36EC8EC-539D-19B9-5CA4-0528739910E7}"/>
                  </a:ext>
                </a:extLst>
              </p:cNvPr>
              <p:cNvSpPr/>
              <p:nvPr/>
            </p:nvSpPr>
            <p:spPr>
              <a:xfrm>
                <a:off x="3531933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A748277-8E66-1189-3245-FD9FCE617121}"/>
                  </a:ext>
                </a:extLst>
              </p:cNvPr>
              <p:cNvSpPr/>
              <p:nvPr/>
            </p:nvSpPr>
            <p:spPr>
              <a:xfrm>
                <a:off x="3616007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9CD49FB-C305-AC78-7234-205B0A583499}"/>
                  </a:ext>
                </a:extLst>
              </p:cNvPr>
              <p:cNvSpPr/>
              <p:nvPr/>
            </p:nvSpPr>
            <p:spPr>
              <a:xfrm>
                <a:off x="377310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F426246-C460-6327-9D43-B30CCAB37668}"/>
                  </a:ext>
                </a:extLst>
              </p:cNvPr>
              <p:cNvSpPr/>
              <p:nvPr/>
            </p:nvSpPr>
            <p:spPr>
              <a:xfrm>
                <a:off x="3809872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8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8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8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8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2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3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3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CC78B02-4FEA-7208-9710-50BEF9D970FB}"/>
                  </a:ext>
                </a:extLst>
              </p:cNvPr>
              <p:cNvSpPr/>
              <p:nvPr/>
            </p:nvSpPr>
            <p:spPr>
              <a:xfrm>
                <a:off x="3891343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A1D7CD2-96A1-8D51-9092-8F102FF16C44}"/>
                  </a:ext>
                </a:extLst>
              </p:cNvPr>
              <p:cNvSpPr/>
              <p:nvPr/>
            </p:nvSpPr>
            <p:spPr>
              <a:xfrm>
                <a:off x="3960050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8F608B6-511A-B1AC-4A62-2A5ED8088581}"/>
                  </a:ext>
                </a:extLst>
              </p:cNvPr>
              <p:cNvSpPr/>
              <p:nvPr/>
            </p:nvSpPr>
            <p:spPr>
              <a:xfrm>
                <a:off x="4041140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8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1" y="17653"/>
                      <a:pt x="42926" y="15430"/>
                      <a:pt x="41719" y="13652"/>
                    </a:cubicBezTo>
                    <a:cubicBezTo>
                      <a:pt x="40576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8" y="9525"/>
                    </a:cubicBezTo>
                    <a:cubicBezTo>
                      <a:pt x="20002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3656616-A693-F010-4CC4-9D25B1236A21}"/>
                  </a:ext>
                </a:extLst>
              </p:cNvPr>
              <p:cNvSpPr/>
              <p:nvPr/>
            </p:nvSpPr>
            <p:spPr>
              <a:xfrm>
                <a:off x="4195190" y="48165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5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5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4631C3D-3D28-61C0-0503-9BD1B44A804F}"/>
                  </a:ext>
                </a:extLst>
              </p:cNvPr>
              <p:cNvSpPr/>
              <p:nvPr/>
            </p:nvSpPr>
            <p:spPr>
              <a:xfrm>
                <a:off x="4284281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BBDF478-41BA-7D03-B6C5-D814912C97A1}"/>
                  </a:ext>
                </a:extLst>
              </p:cNvPr>
              <p:cNvSpPr/>
              <p:nvPr/>
            </p:nvSpPr>
            <p:spPr>
              <a:xfrm>
                <a:off x="4374641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14F6C8-F1AD-1863-7F72-3C2DC1568252}"/>
                  </a:ext>
                </a:extLst>
              </p:cNvPr>
              <p:cNvSpPr/>
              <p:nvPr/>
            </p:nvSpPr>
            <p:spPr>
              <a:xfrm>
                <a:off x="4404804" y="48549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4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880EC39-AC74-8E1A-F8E5-AD16A5621583}"/>
                  </a:ext>
                </a:extLst>
              </p:cNvPr>
              <p:cNvSpPr/>
              <p:nvPr/>
            </p:nvSpPr>
            <p:spPr>
              <a:xfrm>
                <a:off x="4494339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BA8F831-18A7-5E29-EF05-5936F560EA1F}"/>
                  </a:ext>
                </a:extLst>
              </p:cNvPr>
              <p:cNvSpPr/>
              <p:nvPr/>
            </p:nvSpPr>
            <p:spPr>
              <a:xfrm>
                <a:off x="457288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89822C8-F97C-A77D-4DDB-FE3C667090B4}"/>
                  </a:ext>
                </a:extLst>
              </p:cNvPr>
              <p:cNvSpPr/>
              <p:nvPr/>
            </p:nvSpPr>
            <p:spPr>
              <a:xfrm>
                <a:off x="464032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8BD9BE7-A4D7-6AF9-2986-8014045442C7}"/>
                  </a:ext>
                </a:extLst>
              </p:cNvPr>
              <p:cNvSpPr/>
              <p:nvPr/>
            </p:nvSpPr>
            <p:spPr>
              <a:xfrm>
                <a:off x="4665154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845EE3B-495E-A4C5-793E-9C5261F139F3}"/>
                  </a:ext>
                </a:extLst>
              </p:cNvPr>
              <p:cNvSpPr/>
              <p:nvPr/>
            </p:nvSpPr>
            <p:spPr>
              <a:xfrm>
                <a:off x="4751451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8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9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1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2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8812345-F944-93E9-8A42-A974E5904E3D}"/>
                  </a:ext>
                </a:extLst>
              </p:cNvPr>
              <p:cNvSpPr/>
              <p:nvPr/>
            </p:nvSpPr>
            <p:spPr>
              <a:xfrm>
                <a:off x="4830254" y="48550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48369BB-1DFF-400E-7EFB-6AA76D023FBB}"/>
                  </a:ext>
                </a:extLst>
              </p:cNvPr>
              <p:cNvSpPr/>
              <p:nvPr/>
            </p:nvSpPr>
            <p:spPr>
              <a:xfrm>
                <a:off x="494944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C7869FC-8443-6555-B0C0-E18750342B8E}"/>
                  </a:ext>
                </a:extLst>
              </p:cNvPr>
              <p:cNvSpPr/>
              <p:nvPr/>
            </p:nvSpPr>
            <p:spPr>
              <a:xfrm>
                <a:off x="5022278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7249CB-A28B-59FA-E7E9-1E8C1BFAF48C}"/>
                  </a:ext>
                </a:extLst>
              </p:cNvPr>
              <p:cNvSpPr/>
              <p:nvPr/>
            </p:nvSpPr>
            <p:spPr>
              <a:xfrm>
                <a:off x="5072189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0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0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F7B52D3-B6D2-E299-6C5F-3EDA98FA8F60}"/>
                  </a:ext>
                </a:extLst>
              </p:cNvPr>
              <p:cNvSpPr/>
              <p:nvPr/>
            </p:nvSpPr>
            <p:spPr>
              <a:xfrm>
                <a:off x="5140642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9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9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4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4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1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9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4CE9958-4F2A-BBF2-CC4B-E9F7FACBEA5A}"/>
                  </a:ext>
                </a:extLst>
              </p:cNvPr>
              <p:cNvSpPr/>
              <p:nvPr/>
            </p:nvSpPr>
            <p:spPr>
              <a:xfrm>
                <a:off x="5210619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7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7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7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7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8C3750D-10B8-F162-805A-4123A702E4D8}"/>
                  </a:ext>
                </a:extLst>
              </p:cNvPr>
              <p:cNvSpPr/>
              <p:nvPr/>
            </p:nvSpPr>
            <p:spPr>
              <a:xfrm>
                <a:off x="5300154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BD65BEA-25D8-1EE3-08C9-3D73479066D1}"/>
                  </a:ext>
                </a:extLst>
              </p:cNvPr>
              <p:cNvSpPr/>
              <p:nvPr/>
            </p:nvSpPr>
            <p:spPr>
              <a:xfrm>
                <a:off x="537464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4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4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6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3" y="68453"/>
                      <a:pt x="28829" y="68770"/>
                      <a:pt x="25844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5368A43-FD2A-E8BB-E3D7-D7EA50E60C96}"/>
                  </a:ext>
                </a:extLst>
              </p:cNvPr>
              <p:cNvSpPr/>
              <p:nvPr/>
            </p:nvSpPr>
            <p:spPr>
              <a:xfrm>
                <a:off x="543909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E198AF-2B8D-CF2B-270E-46C127B4EE03}"/>
                  </a:ext>
                </a:extLst>
              </p:cNvPr>
              <p:cNvSpPr/>
              <p:nvPr/>
            </p:nvSpPr>
            <p:spPr>
              <a:xfrm>
                <a:off x="5518975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1612CD1-5F4C-AC24-E3EB-288DA02B1408}"/>
                  </a:ext>
                </a:extLst>
              </p:cNvPr>
              <p:cNvSpPr/>
              <p:nvPr/>
            </p:nvSpPr>
            <p:spPr>
              <a:xfrm>
                <a:off x="5581713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4DD6C94-79C5-6BB3-AECD-E2FEBEC05631}"/>
                  </a:ext>
                </a:extLst>
              </p:cNvPr>
              <p:cNvSpPr/>
              <p:nvPr/>
            </p:nvSpPr>
            <p:spPr>
              <a:xfrm>
                <a:off x="5633148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12EB3A4-16F4-334B-82C1-A7419A63E638}"/>
                  </a:ext>
                </a:extLst>
              </p:cNvPr>
              <p:cNvSpPr/>
              <p:nvPr/>
            </p:nvSpPr>
            <p:spPr>
              <a:xfrm>
                <a:off x="5705919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9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0E01CEB-AC68-FA4A-495B-4BF54B4FB813}"/>
                  </a:ext>
                </a:extLst>
              </p:cNvPr>
              <p:cNvSpPr/>
              <p:nvPr/>
            </p:nvSpPr>
            <p:spPr>
              <a:xfrm>
                <a:off x="5761545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5722A270-4A46-96FD-0344-44C8D2AED8BF}"/>
                  </a:ext>
                </a:extLst>
              </p:cNvPr>
              <p:cNvSpPr/>
              <p:nvPr/>
            </p:nvSpPr>
            <p:spPr>
              <a:xfrm>
                <a:off x="5838507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D6E2CE2-788F-9FB7-6456-2617637AE685}"/>
                  </a:ext>
                </a:extLst>
              </p:cNvPr>
              <p:cNvSpPr/>
              <p:nvPr/>
            </p:nvSpPr>
            <p:spPr>
              <a:xfrm>
                <a:off x="5922645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7E5CAB3-EC56-5B50-2678-75D96B1FA78C}"/>
                  </a:ext>
                </a:extLst>
              </p:cNvPr>
              <p:cNvSpPr/>
              <p:nvPr/>
            </p:nvSpPr>
            <p:spPr>
              <a:xfrm>
                <a:off x="6003544" y="48549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0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1884A35-1F52-6DC6-2A27-5BA937985D14}"/>
                  </a:ext>
                </a:extLst>
              </p:cNvPr>
              <p:cNvSpPr/>
              <p:nvPr/>
            </p:nvSpPr>
            <p:spPr>
              <a:xfrm>
                <a:off x="6078220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0009F67-B293-DE70-6236-1EC2BC6B313A}"/>
                  </a:ext>
                </a:extLst>
              </p:cNvPr>
              <p:cNvSpPr/>
              <p:nvPr/>
            </p:nvSpPr>
            <p:spPr>
              <a:xfrm>
                <a:off x="6170167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A756265-7D4B-AE9A-4ADC-2271FF35090A}"/>
                  </a:ext>
                </a:extLst>
              </p:cNvPr>
              <p:cNvSpPr/>
              <p:nvPr/>
            </p:nvSpPr>
            <p:spPr>
              <a:xfrm>
                <a:off x="6206934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7" y="1143"/>
                      <a:pt x="29909" y="0"/>
                      <a:pt x="34608" y="0"/>
                    </a:cubicBezTo>
                    <a:cubicBezTo>
                      <a:pt x="39751" y="0"/>
                      <a:pt x="44387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7" y="67818"/>
                      <a:pt x="39751" y="68707"/>
                      <a:pt x="34608" y="68707"/>
                    </a:cubicBezTo>
                    <a:cubicBezTo>
                      <a:pt x="29972" y="68707"/>
                      <a:pt x="25337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2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2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6BA5B37-6256-528C-87C2-96985F0C33A7}"/>
                  </a:ext>
                </a:extLst>
              </p:cNvPr>
              <p:cNvSpPr/>
              <p:nvPr/>
            </p:nvSpPr>
            <p:spPr>
              <a:xfrm>
                <a:off x="6293802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F84C4A1-8009-5D81-4B0A-72489E766F89}"/>
                  </a:ext>
                </a:extLst>
              </p:cNvPr>
              <p:cNvSpPr/>
              <p:nvPr/>
            </p:nvSpPr>
            <p:spPr>
              <a:xfrm>
                <a:off x="632332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1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F4D44F8-2115-F336-705F-0DFD9B415EA7}"/>
                  </a:ext>
                </a:extLst>
              </p:cNvPr>
              <p:cNvSpPr/>
              <p:nvPr/>
            </p:nvSpPr>
            <p:spPr>
              <a:xfrm>
                <a:off x="6387719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FBBA8B5-9ABF-5AF6-07BC-83207E10CA16}"/>
                  </a:ext>
                </a:extLst>
              </p:cNvPr>
              <p:cNvSpPr/>
              <p:nvPr/>
            </p:nvSpPr>
            <p:spPr>
              <a:xfrm>
                <a:off x="6460553" y="4824857"/>
                <a:ext cx="13462" cy="97282"/>
              </a:xfrm>
              <a:custGeom>
                <a:avLst/>
                <a:gdLst>
                  <a:gd name="connsiteX0" fmla="*/ 13462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2 w 13462"/>
                  <a:gd name="connsiteY8" fmla="*/ 6731 h 97282"/>
                  <a:gd name="connsiteX9" fmla="*/ 11493 w 13462"/>
                  <a:gd name="connsiteY9" fmla="*/ 97282 h 97282"/>
                  <a:gd name="connsiteX10" fmla="*/ 1968 w 13462"/>
                  <a:gd name="connsiteY10" fmla="*/ 97282 h 97282"/>
                  <a:gd name="connsiteX11" fmla="*/ 1968 w 13462"/>
                  <a:gd name="connsiteY11" fmla="*/ 31877 h 97282"/>
                  <a:gd name="connsiteX12" fmla="*/ 11493 w 13462"/>
                  <a:gd name="connsiteY12" fmla="*/ 31877 h 97282"/>
                  <a:gd name="connsiteX13" fmla="*/ 11493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8E1B802-60D0-C76E-8EB9-019F2D3F2809}"/>
                  </a:ext>
                </a:extLst>
              </p:cNvPr>
              <p:cNvSpPr/>
              <p:nvPr/>
            </p:nvSpPr>
            <p:spPr>
              <a:xfrm>
                <a:off x="6496811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43E4D9F-948A-69C9-74D3-63140C004F3A}"/>
                  </a:ext>
                </a:extLst>
              </p:cNvPr>
              <p:cNvSpPr/>
              <p:nvPr/>
            </p:nvSpPr>
            <p:spPr>
              <a:xfrm>
                <a:off x="6573710" y="4855019"/>
                <a:ext cx="68326" cy="100647"/>
              </a:xfrm>
              <a:custGeom>
                <a:avLst/>
                <a:gdLst>
                  <a:gd name="connsiteX0" fmla="*/ 8319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6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6 w 68326"/>
                  <a:gd name="connsiteY25" fmla="*/ 77851 h 100647"/>
                  <a:gd name="connsiteX26" fmla="*/ 61405 w 68326"/>
                  <a:gd name="connsiteY26" fmla="*/ 88900 h 100647"/>
                  <a:gd name="connsiteX27" fmla="*/ 50546 w 68326"/>
                  <a:gd name="connsiteY27" fmla="*/ 97282 h 100647"/>
                  <a:gd name="connsiteX28" fmla="*/ 32830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3 w 68326"/>
                  <a:gd name="connsiteY39" fmla="*/ 43942 h 100647"/>
                  <a:gd name="connsiteX40" fmla="*/ 60008 w 68326"/>
                  <a:gd name="connsiteY40" fmla="*/ 33528 h 100647"/>
                  <a:gd name="connsiteX41" fmla="*/ 58103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9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4" y="65913"/>
                      <a:pt x="38608" y="67056"/>
                      <a:pt x="33846" y="67056"/>
                    </a:cubicBezTo>
                    <a:cubicBezTo>
                      <a:pt x="28702" y="67056"/>
                      <a:pt x="24067" y="66230"/>
                      <a:pt x="19939" y="64516"/>
                    </a:cubicBezTo>
                    <a:cubicBezTo>
                      <a:pt x="15811" y="62865"/>
                      <a:pt x="12256" y="60515"/>
                      <a:pt x="9334" y="57595"/>
                    </a:cubicBezTo>
                    <a:cubicBezTo>
                      <a:pt x="6414" y="54673"/>
                      <a:pt x="4128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8" y="16510"/>
                      <a:pt x="6414" y="12954"/>
                      <a:pt x="9334" y="9906"/>
                    </a:cubicBezTo>
                    <a:cubicBezTo>
                      <a:pt x="12256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608" y="0"/>
                      <a:pt x="43244" y="1143"/>
                      <a:pt x="47816" y="3365"/>
                    </a:cubicBezTo>
                    <a:cubicBezTo>
                      <a:pt x="52388" y="5588"/>
                      <a:pt x="55944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6" y="77851"/>
                    </a:cubicBezTo>
                    <a:cubicBezTo>
                      <a:pt x="65913" y="81852"/>
                      <a:pt x="64071" y="85534"/>
                      <a:pt x="61405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9" y="100647"/>
                      <a:pt x="32830" y="100647"/>
                    </a:cubicBezTo>
                    <a:cubicBezTo>
                      <a:pt x="26797" y="100647"/>
                      <a:pt x="21019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2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3" y="55943"/>
                      <a:pt x="50609" y="54229"/>
                      <a:pt x="52832" y="52007"/>
                    </a:cubicBezTo>
                    <a:cubicBezTo>
                      <a:pt x="55055" y="49784"/>
                      <a:pt x="56833" y="47117"/>
                      <a:pt x="58103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3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3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2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A1E8630-002D-BED6-E941-50C9B4BE4323}"/>
                  </a:ext>
                </a:extLst>
              </p:cNvPr>
              <p:cNvSpPr/>
              <p:nvPr/>
            </p:nvSpPr>
            <p:spPr>
              <a:xfrm>
                <a:off x="669696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99CE21-F9A9-BC8B-E172-074A10A12DC5}"/>
                  </a:ext>
                </a:extLst>
              </p:cNvPr>
              <p:cNvSpPr/>
              <p:nvPr/>
            </p:nvSpPr>
            <p:spPr>
              <a:xfrm>
                <a:off x="6781927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2B068B3-87E0-C796-4E1B-02B1AA545A0B}"/>
                  </a:ext>
                </a:extLst>
              </p:cNvPr>
              <p:cNvSpPr/>
              <p:nvPr/>
            </p:nvSpPr>
            <p:spPr>
              <a:xfrm>
                <a:off x="6815010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FDF83D5-3F25-4F56-755F-CFEA52F47DD9}"/>
                  </a:ext>
                </a:extLst>
              </p:cNvPr>
              <p:cNvSpPr/>
              <p:nvPr/>
            </p:nvSpPr>
            <p:spPr>
              <a:xfrm>
                <a:off x="6839839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6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7970226-8057-CA5C-6A5F-1AFF6A49B5EB}"/>
                  </a:ext>
                </a:extLst>
              </p:cNvPr>
              <p:cNvSpPr/>
              <p:nvPr/>
            </p:nvSpPr>
            <p:spPr>
              <a:xfrm>
                <a:off x="6889813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1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1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3E845F5-B063-439D-82E6-5CCE6DCB381D}"/>
                  </a:ext>
                </a:extLst>
              </p:cNvPr>
              <p:cNvSpPr/>
              <p:nvPr/>
            </p:nvSpPr>
            <p:spPr>
              <a:xfrm>
                <a:off x="6955853" y="4855146"/>
                <a:ext cx="50418" cy="68770"/>
              </a:xfrm>
              <a:custGeom>
                <a:avLst/>
                <a:gdLst>
                  <a:gd name="connsiteX0" fmla="*/ 42037 w 50418"/>
                  <a:gd name="connsiteY0" fmla="*/ 17082 h 68770"/>
                  <a:gd name="connsiteX1" fmla="*/ 35687 w 50418"/>
                  <a:gd name="connsiteY1" fmla="*/ 10477 h 68770"/>
                  <a:gd name="connsiteX2" fmla="*/ 25971 w 50418"/>
                  <a:gd name="connsiteY2" fmla="*/ 7874 h 68770"/>
                  <a:gd name="connsiteX3" fmla="*/ 20955 w 50418"/>
                  <a:gd name="connsiteY3" fmla="*/ 8445 h 68770"/>
                  <a:gd name="connsiteX4" fmla="*/ 16510 w 50418"/>
                  <a:gd name="connsiteY4" fmla="*/ 10287 h 68770"/>
                  <a:gd name="connsiteX5" fmla="*/ 13335 w 50418"/>
                  <a:gd name="connsiteY5" fmla="*/ 13525 h 68770"/>
                  <a:gd name="connsiteX6" fmla="*/ 12128 w 50418"/>
                  <a:gd name="connsiteY6" fmla="*/ 18161 h 68770"/>
                  <a:gd name="connsiteX7" fmla="*/ 15875 w 50418"/>
                  <a:gd name="connsiteY7" fmla="*/ 25209 h 68770"/>
                  <a:gd name="connsiteX8" fmla="*/ 27749 w 50418"/>
                  <a:gd name="connsiteY8" fmla="*/ 29337 h 68770"/>
                  <a:gd name="connsiteX9" fmla="*/ 44894 w 50418"/>
                  <a:gd name="connsiteY9" fmla="*/ 36258 h 68770"/>
                  <a:gd name="connsiteX10" fmla="*/ 50419 w 50418"/>
                  <a:gd name="connsiteY10" fmla="*/ 48514 h 68770"/>
                  <a:gd name="connsiteX11" fmla="*/ 48260 w 50418"/>
                  <a:gd name="connsiteY11" fmla="*/ 57975 h 68770"/>
                  <a:gd name="connsiteX12" fmla="*/ 42608 w 50418"/>
                  <a:gd name="connsiteY12" fmla="*/ 64262 h 68770"/>
                  <a:gd name="connsiteX13" fmla="*/ 34734 w 50418"/>
                  <a:gd name="connsiteY13" fmla="*/ 67754 h 68770"/>
                  <a:gd name="connsiteX14" fmla="*/ 25844 w 50418"/>
                  <a:gd name="connsiteY14" fmla="*/ 68770 h 68770"/>
                  <a:gd name="connsiteX15" fmla="*/ 11430 w 50418"/>
                  <a:gd name="connsiteY15" fmla="*/ 65722 h 68770"/>
                  <a:gd name="connsiteX16" fmla="*/ 0 w 50418"/>
                  <a:gd name="connsiteY16" fmla="*/ 56070 h 68770"/>
                  <a:gd name="connsiteX17" fmla="*/ 7556 w 50418"/>
                  <a:gd name="connsiteY17" fmla="*/ 50482 h 68770"/>
                  <a:gd name="connsiteX18" fmla="*/ 14986 w 50418"/>
                  <a:gd name="connsiteY18" fmla="*/ 57721 h 68770"/>
                  <a:gd name="connsiteX19" fmla="*/ 25717 w 50418"/>
                  <a:gd name="connsiteY19" fmla="*/ 60642 h 68770"/>
                  <a:gd name="connsiteX20" fmla="*/ 31559 w 50418"/>
                  <a:gd name="connsiteY20" fmla="*/ 60071 h 68770"/>
                  <a:gd name="connsiteX21" fmla="*/ 36449 w 50418"/>
                  <a:gd name="connsiteY21" fmla="*/ 58102 h 68770"/>
                  <a:gd name="connsiteX22" fmla="*/ 39815 w 50418"/>
                  <a:gd name="connsiteY22" fmla="*/ 54546 h 68770"/>
                  <a:gd name="connsiteX23" fmla="*/ 41084 w 50418"/>
                  <a:gd name="connsiteY23" fmla="*/ 49149 h 68770"/>
                  <a:gd name="connsiteX24" fmla="*/ 36131 w 50418"/>
                  <a:gd name="connsiteY24" fmla="*/ 41402 h 68770"/>
                  <a:gd name="connsiteX25" fmla="*/ 21844 w 50418"/>
                  <a:gd name="connsiteY25" fmla="*/ 36576 h 68770"/>
                  <a:gd name="connsiteX26" fmla="*/ 15621 w 50418"/>
                  <a:gd name="connsiteY26" fmla="*/ 34798 h 68770"/>
                  <a:gd name="connsiteX27" fmla="*/ 9525 w 50418"/>
                  <a:gd name="connsiteY27" fmla="*/ 31750 h 68770"/>
                  <a:gd name="connsiteX28" fmla="*/ 4890 w 50418"/>
                  <a:gd name="connsiteY28" fmla="*/ 26670 h 68770"/>
                  <a:gd name="connsiteX29" fmla="*/ 3048 w 50418"/>
                  <a:gd name="connsiteY29" fmla="*/ 18986 h 68770"/>
                  <a:gd name="connsiteX30" fmla="*/ 5016 w 50418"/>
                  <a:gd name="connsiteY30" fmla="*/ 10414 h 68770"/>
                  <a:gd name="connsiteX31" fmla="*/ 10287 w 50418"/>
                  <a:gd name="connsiteY31" fmla="*/ 4572 h 68770"/>
                  <a:gd name="connsiteX32" fmla="*/ 17780 w 50418"/>
                  <a:gd name="connsiteY32" fmla="*/ 1143 h 68770"/>
                  <a:gd name="connsiteX33" fmla="*/ 26415 w 50418"/>
                  <a:gd name="connsiteY33" fmla="*/ 0 h 68770"/>
                  <a:gd name="connsiteX34" fmla="*/ 39688 w 50418"/>
                  <a:gd name="connsiteY34" fmla="*/ 3048 h 68770"/>
                  <a:gd name="connsiteX35" fmla="*/ 49340 w 50418"/>
                  <a:gd name="connsiteY35" fmla="*/ 11684 h 68770"/>
                  <a:gd name="connsiteX36" fmla="*/ 42101 w 50418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8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0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3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8" y="68770"/>
                      <a:pt x="25844" y="68770"/>
                    </a:cubicBezTo>
                    <a:cubicBezTo>
                      <a:pt x="20891" y="68770"/>
                      <a:pt x="16128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6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1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1" y="0"/>
                      <a:pt x="26415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5E11A2F-5C19-1EB8-5B74-DD360A0C3E91}"/>
                  </a:ext>
                </a:extLst>
              </p:cNvPr>
              <p:cNvSpPr/>
              <p:nvPr/>
            </p:nvSpPr>
            <p:spPr>
              <a:xfrm>
                <a:off x="7020306" y="4854955"/>
                <a:ext cx="64324" cy="68834"/>
              </a:xfrm>
              <a:custGeom>
                <a:avLst/>
                <a:gdLst>
                  <a:gd name="connsiteX0" fmla="*/ 64325 w 64324"/>
                  <a:gd name="connsiteY0" fmla="*/ 32512 h 68834"/>
                  <a:gd name="connsiteX1" fmla="*/ 64325 w 64324"/>
                  <a:gd name="connsiteY1" fmla="*/ 34608 h 68834"/>
                  <a:gd name="connsiteX2" fmla="*/ 64198 w 64324"/>
                  <a:gd name="connsiteY2" fmla="*/ 36957 h 68834"/>
                  <a:gd name="connsiteX3" fmla="*/ 9969 w 64324"/>
                  <a:gd name="connsiteY3" fmla="*/ 36957 h 68834"/>
                  <a:gd name="connsiteX4" fmla="*/ 11937 w 64324"/>
                  <a:gd name="connsiteY4" fmla="*/ 46165 h 68834"/>
                  <a:gd name="connsiteX5" fmla="*/ 16954 w 64324"/>
                  <a:gd name="connsiteY5" fmla="*/ 53721 h 68834"/>
                  <a:gd name="connsiteX6" fmla="*/ 24511 w 64324"/>
                  <a:gd name="connsiteY6" fmla="*/ 58801 h 68834"/>
                  <a:gd name="connsiteX7" fmla="*/ 33845 w 64324"/>
                  <a:gd name="connsiteY7" fmla="*/ 60706 h 68834"/>
                  <a:gd name="connsiteX8" fmla="*/ 46609 w 64324"/>
                  <a:gd name="connsiteY8" fmla="*/ 57277 h 68834"/>
                  <a:gd name="connsiteX9" fmla="*/ 54800 w 64324"/>
                  <a:gd name="connsiteY9" fmla="*/ 49403 h 68834"/>
                  <a:gd name="connsiteX10" fmla="*/ 61913 w 64324"/>
                  <a:gd name="connsiteY10" fmla="*/ 54991 h 68834"/>
                  <a:gd name="connsiteX11" fmla="*/ 48958 w 64324"/>
                  <a:gd name="connsiteY11" fmla="*/ 65596 h 68834"/>
                  <a:gd name="connsiteX12" fmla="*/ 33782 w 64324"/>
                  <a:gd name="connsiteY12" fmla="*/ 68834 h 68834"/>
                  <a:gd name="connsiteX13" fmla="*/ 20320 w 64324"/>
                  <a:gd name="connsiteY13" fmla="*/ 66230 h 68834"/>
                  <a:gd name="connsiteX14" fmla="*/ 9651 w 64324"/>
                  <a:gd name="connsiteY14" fmla="*/ 59055 h 68834"/>
                  <a:gd name="connsiteX15" fmla="*/ 2603 w 64324"/>
                  <a:gd name="connsiteY15" fmla="*/ 48133 h 68834"/>
                  <a:gd name="connsiteX16" fmla="*/ 0 w 64324"/>
                  <a:gd name="connsiteY16" fmla="*/ 34417 h 68834"/>
                  <a:gd name="connsiteX17" fmla="*/ 2539 w 64324"/>
                  <a:gd name="connsiteY17" fmla="*/ 20701 h 68834"/>
                  <a:gd name="connsiteX18" fmla="*/ 9525 w 64324"/>
                  <a:gd name="connsiteY18" fmla="*/ 9779 h 68834"/>
                  <a:gd name="connsiteX19" fmla="*/ 20002 w 64324"/>
                  <a:gd name="connsiteY19" fmla="*/ 2603 h 68834"/>
                  <a:gd name="connsiteX20" fmla="*/ 33020 w 64324"/>
                  <a:gd name="connsiteY20" fmla="*/ 0 h 68834"/>
                  <a:gd name="connsiteX21" fmla="*/ 46545 w 64324"/>
                  <a:gd name="connsiteY21" fmla="*/ 2603 h 68834"/>
                  <a:gd name="connsiteX22" fmla="*/ 56324 w 64324"/>
                  <a:gd name="connsiteY22" fmla="*/ 9589 h 68834"/>
                  <a:gd name="connsiteX23" fmla="*/ 62293 w 64324"/>
                  <a:gd name="connsiteY23" fmla="*/ 19876 h 68834"/>
                  <a:gd name="connsiteX24" fmla="*/ 64325 w 64324"/>
                  <a:gd name="connsiteY24" fmla="*/ 32448 h 68834"/>
                  <a:gd name="connsiteX25" fmla="*/ 54673 w 64324"/>
                  <a:gd name="connsiteY25" fmla="*/ 29464 h 68834"/>
                  <a:gd name="connsiteX26" fmla="*/ 48704 w 64324"/>
                  <a:gd name="connsiteY26" fmla="*/ 14160 h 68834"/>
                  <a:gd name="connsiteX27" fmla="*/ 32956 w 64324"/>
                  <a:gd name="connsiteY27" fmla="*/ 8065 h 68834"/>
                  <a:gd name="connsiteX28" fmla="*/ 24130 w 64324"/>
                  <a:gd name="connsiteY28" fmla="*/ 9779 h 68834"/>
                  <a:gd name="connsiteX29" fmla="*/ 17018 w 64324"/>
                  <a:gd name="connsiteY29" fmla="*/ 14541 h 68834"/>
                  <a:gd name="connsiteX30" fmla="*/ 12128 w 64324"/>
                  <a:gd name="connsiteY30" fmla="*/ 21399 h 68834"/>
                  <a:gd name="connsiteX31" fmla="*/ 10033 w 64324"/>
                  <a:gd name="connsiteY31" fmla="*/ 29464 h 68834"/>
                  <a:gd name="connsiteX32" fmla="*/ 54610 w 64324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4" h="68834">
                    <a:moveTo>
                      <a:pt x="64325" y="32512"/>
                    </a:moveTo>
                    <a:lnTo>
                      <a:pt x="64325" y="34608"/>
                    </a:lnTo>
                    <a:cubicBezTo>
                      <a:pt x="64325" y="35370"/>
                      <a:pt x="64325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7" y="46165"/>
                    </a:cubicBezTo>
                    <a:cubicBezTo>
                      <a:pt x="13144" y="49022"/>
                      <a:pt x="14795" y="51562"/>
                      <a:pt x="16954" y="53721"/>
                    </a:cubicBezTo>
                    <a:cubicBezTo>
                      <a:pt x="19113" y="55880"/>
                      <a:pt x="21589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2" y="59563"/>
                      <a:pt x="46609" y="57277"/>
                    </a:cubicBezTo>
                    <a:cubicBezTo>
                      <a:pt x="50164" y="54991"/>
                      <a:pt x="52895" y="52388"/>
                      <a:pt x="54800" y="49403"/>
                    </a:cubicBezTo>
                    <a:lnTo>
                      <a:pt x="61913" y="54991"/>
                    </a:lnTo>
                    <a:cubicBezTo>
                      <a:pt x="57975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1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8" y="43942"/>
                      <a:pt x="0" y="39370"/>
                      <a:pt x="0" y="34417"/>
                    </a:cubicBezTo>
                    <a:cubicBezTo>
                      <a:pt x="0" y="29464"/>
                      <a:pt x="825" y="24892"/>
                      <a:pt x="2539" y="20701"/>
                    </a:cubicBezTo>
                    <a:cubicBezTo>
                      <a:pt x="4190" y="16510"/>
                      <a:pt x="6540" y="12891"/>
                      <a:pt x="9525" y="9779"/>
                    </a:cubicBezTo>
                    <a:cubicBezTo>
                      <a:pt x="12509" y="6731"/>
                      <a:pt x="16001" y="4318"/>
                      <a:pt x="20002" y="2603"/>
                    </a:cubicBezTo>
                    <a:cubicBezTo>
                      <a:pt x="24002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7" y="12510"/>
                      <a:pt x="60896" y="15939"/>
                      <a:pt x="62293" y="19876"/>
                    </a:cubicBezTo>
                    <a:cubicBezTo>
                      <a:pt x="63626" y="23813"/>
                      <a:pt x="64325" y="28003"/>
                      <a:pt x="64325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4F877A-13FF-DB1E-46CD-528411E11BF0}"/>
                  </a:ext>
                </a:extLst>
              </p:cNvPr>
              <p:cNvSpPr/>
              <p:nvPr/>
            </p:nvSpPr>
            <p:spPr>
              <a:xfrm>
                <a:off x="7100252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00FF9A8-9E24-AEF0-2907-C58837686054}"/>
                  </a:ext>
                </a:extLst>
              </p:cNvPr>
              <p:cNvSpPr/>
              <p:nvPr/>
            </p:nvSpPr>
            <p:spPr>
              <a:xfrm>
                <a:off x="7224141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1829F3C-DF29-EE3E-3A69-8531CDC94B0A}"/>
                  </a:ext>
                </a:extLst>
              </p:cNvPr>
              <p:cNvSpPr/>
              <p:nvPr/>
            </p:nvSpPr>
            <p:spPr>
              <a:xfrm>
                <a:off x="731608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7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5" y="0"/>
                      <a:pt x="9969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4091677-CFE6-8A04-A2CF-0B6682146FD1}"/>
                  </a:ext>
                </a:extLst>
              </p:cNvPr>
              <p:cNvSpPr/>
              <p:nvPr/>
            </p:nvSpPr>
            <p:spPr>
              <a:xfrm>
                <a:off x="7347966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2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2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AB58AA1-BEBF-119C-D224-BCFD0617AB52}"/>
                  </a:ext>
                </a:extLst>
              </p:cNvPr>
              <p:cNvSpPr/>
              <p:nvPr/>
            </p:nvSpPr>
            <p:spPr>
              <a:xfrm>
                <a:off x="7426832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9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9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1A6CE42B-9393-3A51-5CC8-3F1E36FF16C4}"/>
                  </a:ext>
                </a:extLst>
              </p:cNvPr>
              <p:cNvSpPr/>
              <p:nvPr/>
            </p:nvSpPr>
            <p:spPr>
              <a:xfrm>
                <a:off x="7585202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3CE83C-1856-C9E0-BF66-23A26E52438F}"/>
                  </a:ext>
                </a:extLst>
              </p:cNvPr>
              <p:cNvSpPr/>
              <p:nvPr/>
            </p:nvSpPr>
            <p:spPr>
              <a:xfrm>
                <a:off x="7662164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19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19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19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2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2" y="889"/>
                      <a:pt x="29781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2" y="6731"/>
                      <a:pt x="59944" y="9779"/>
                    </a:cubicBezTo>
                    <a:cubicBezTo>
                      <a:pt x="62992" y="12827"/>
                      <a:pt x="65405" y="16510"/>
                      <a:pt x="67119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2" y="20891"/>
                      <a:pt x="55181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1" y="27368"/>
                      <a:pt x="10160" y="30734"/>
                      <a:pt x="10160" y="34417"/>
                    </a:cubicBezTo>
                    <a:cubicBezTo>
                      <a:pt x="10160" y="38100"/>
                      <a:pt x="10731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1" y="50736"/>
                      <a:pt x="56832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F887565-6484-117D-2ADB-3B1FA686D42A}"/>
                  </a:ext>
                </a:extLst>
              </p:cNvPr>
              <p:cNvSpPr/>
              <p:nvPr/>
            </p:nvSpPr>
            <p:spPr>
              <a:xfrm>
                <a:off x="7751698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AB8AA39-AAC3-9686-F5C9-E02BBF29EEF2}"/>
                  </a:ext>
                </a:extLst>
              </p:cNvPr>
              <p:cNvSpPr/>
              <p:nvPr/>
            </p:nvSpPr>
            <p:spPr>
              <a:xfrm>
                <a:off x="7832852" y="4856670"/>
                <a:ext cx="57086" cy="67055"/>
              </a:xfrm>
              <a:custGeom>
                <a:avLst/>
                <a:gdLst>
                  <a:gd name="connsiteX0" fmla="*/ 48069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69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1" y="59055"/>
                      <a:pt x="32194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A87F134-D4C1-8B92-7AA6-78A5C77016E9}"/>
                  </a:ext>
                </a:extLst>
              </p:cNvPr>
              <p:cNvSpPr/>
              <p:nvPr/>
            </p:nvSpPr>
            <p:spPr>
              <a:xfrm>
                <a:off x="7913941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4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E329B8C-1C59-D6A7-35CB-A7386C26410A}"/>
                  </a:ext>
                </a:extLst>
              </p:cNvPr>
              <p:cNvSpPr/>
              <p:nvPr/>
            </p:nvSpPr>
            <p:spPr>
              <a:xfrm>
                <a:off x="8037321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8888A6A2-17A8-6B9F-560A-C8B72E9E3D11}"/>
                  </a:ext>
                </a:extLst>
              </p:cNvPr>
              <p:cNvSpPr/>
              <p:nvPr/>
            </p:nvSpPr>
            <p:spPr>
              <a:xfrm>
                <a:off x="8150923" y="4856734"/>
                <a:ext cx="63754" cy="98932"/>
              </a:xfrm>
              <a:custGeom>
                <a:avLst/>
                <a:gdLst>
                  <a:gd name="connsiteX0" fmla="*/ 32893 w 63754"/>
                  <a:gd name="connsiteY0" fmla="*/ 55182 h 98932"/>
                  <a:gd name="connsiteX1" fmla="*/ 33147 w 63754"/>
                  <a:gd name="connsiteY1" fmla="*/ 55182 h 98932"/>
                  <a:gd name="connsiteX2" fmla="*/ 53404 w 63754"/>
                  <a:gd name="connsiteY2" fmla="*/ 0 h 98932"/>
                  <a:gd name="connsiteX3" fmla="*/ 63754 w 63754"/>
                  <a:gd name="connsiteY3" fmla="*/ 0 h 98932"/>
                  <a:gd name="connsiteX4" fmla="*/ 31179 w 63754"/>
                  <a:gd name="connsiteY4" fmla="*/ 82296 h 98932"/>
                  <a:gd name="connsiteX5" fmla="*/ 23685 w 63754"/>
                  <a:gd name="connsiteY5" fmla="*/ 94361 h 98932"/>
                  <a:gd name="connsiteX6" fmla="*/ 10605 w 63754"/>
                  <a:gd name="connsiteY6" fmla="*/ 98933 h 98932"/>
                  <a:gd name="connsiteX7" fmla="*/ 2095 w 63754"/>
                  <a:gd name="connsiteY7" fmla="*/ 98107 h 98932"/>
                  <a:gd name="connsiteX8" fmla="*/ 3048 w 63754"/>
                  <a:gd name="connsiteY8" fmla="*/ 89471 h 98932"/>
                  <a:gd name="connsiteX9" fmla="*/ 10033 w 63754"/>
                  <a:gd name="connsiteY9" fmla="*/ 90614 h 98932"/>
                  <a:gd name="connsiteX10" fmla="*/ 17717 w 63754"/>
                  <a:gd name="connsiteY10" fmla="*/ 87630 h 98932"/>
                  <a:gd name="connsiteX11" fmla="*/ 22606 w 63754"/>
                  <a:gd name="connsiteY11" fmla="*/ 79057 h 98932"/>
                  <a:gd name="connsiteX12" fmla="*/ 27940 w 63754"/>
                  <a:gd name="connsiteY12" fmla="*/ 65341 h 98932"/>
                  <a:gd name="connsiteX13" fmla="*/ 0 w 63754"/>
                  <a:gd name="connsiteY13" fmla="*/ 127 h 98932"/>
                  <a:gd name="connsiteX14" fmla="*/ 10605 w 63754"/>
                  <a:gd name="connsiteY14" fmla="*/ 127 h 98932"/>
                  <a:gd name="connsiteX15" fmla="*/ 32830 w 63754"/>
                  <a:gd name="connsiteY15" fmla="*/ 55308 h 9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754" h="98932">
                    <a:moveTo>
                      <a:pt x="32893" y="55182"/>
                    </a:moveTo>
                    <a:lnTo>
                      <a:pt x="33147" y="55182"/>
                    </a:lnTo>
                    <a:lnTo>
                      <a:pt x="53404" y="0"/>
                    </a:lnTo>
                    <a:lnTo>
                      <a:pt x="63754" y="0"/>
                    </a:lnTo>
                    <a:lnTo>
                      <a:pt x="31179" y="82296"/>
                    </a:lnTo>
                    <a:cubicBezTo>
                      <a:pt x="29210" y="87313"/>
                      <a:pt x="26733" y="91376"/>
                      <a:pt x="23685" y="94361"/>
                    </a:cubicBezTo>
                    <a:cubicBezTo>
                      <a:pt x="20638" y="97409"/>
                      <a:pt x="16320" y="98933"/>
                      <a:pt x="10605" y="98933"/>
                    </a:cubicBezTo>
                    <a:cubicBezTo>
                      <a:pt x="7747" y="98933"/>
                      <a:pt x="4890" y="98679"/>
                      <a:pt x="2095" y="98107"/>
                    </a:cubicBezTo>
                    <a:lnTo>
                      <a:pt x="3048" y="89471"/>
                    </a:lnTo>
                    <a:cubicBezTo>
                      <a:pt x="5270" y="90233"/>
                      <a:pt x="7620" y="90614"/>
                      <a:pt x="10033" y="90614"/>
                    </a:cubicBezTo>
                    <a:cubicBezTo>
                      <a:pt x="13271" y="90614"/>
                      <a:pt x="15875" y="89598"/>
                      <a:pt x="17717" y="87630"/>
                    </a:cubicBezTo>
                    <a:cubicBezTo>
                      <a:pt x="19558" y="85598"/>
                      <a:pt x="21209" y="82740"/>
                      <a:pt x="22606" y="79057"/>
                    </a:cubicBezTo>
                    <a:lnTo>
                      <a:pt x="27940" y="65341"/>
                    </a:lnTo>
                    <a:lnTo>
                      <a:pt x="0" y="127"/>
                    </a:lnTo>
                    <a:lnTo>
                      <a:pt x="10605" y="127"/>
                    </a:lnTo>
                    <a:lnTo>
                      <a:pt x="32830" y="553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662FE677-E65F-91AE-75CF-31875720E81C}"/>
                  </a:ext>
                </a:extLst>
              </p:cNvPr>
              <p:cNvSpPr/>
              <p:nvPr/>
            </p:nvSpPr>
            <p:spPr>
              <a:xfrm>
                <a:off x="8263826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BF598470-6F5B-526E-264B-E64C76C69974}"/>
                  </a:ext>
                </a:extLst>
              </p:cNvPr>
              <p:cNvSpPr/>
              <p:nvPr/>
            </p:nvSpPr>
            <p:spPr>
              <a:xfrm>
                <a:off x="834370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5114357-A5F0-375B-210E-DC46141CE1EB}"/>
                  </a:ext>
                </a:extLst>
              </p:cNvPr>
              <p:cNvSpPr/>
              <p:nvPr/>
            </p:nvSpPr>
            <p:spPr>
              <a:xfrm>
                <a:off x="8380730" y="4816475"/>
                <a:ext cx="68388" cy="107251"/>
              </a:xfrm>
              <a:custGeom>
                <a:avLst/>
                <a:gdLst>
                  <a:gd name="connsiteX0" fmla="*/ 9525 w 68388"/>
                  <a:gd name="connsiteY0" fmla="*/ 94552 h 107251"/>
                  <a:gd name="connsiteX1" fmla="*/ 9525 w 68388"/>
                  <a:gd name="connsiteY1" fmla="*/ 105601 h 107251"/>
                  <a:gd name="connsiteX2" fmla="*/ 0 w 68388"/>
                  <a:gd name="connsiteY2" fmla="*/ 105601 h 107251"/>
                  <a:gd name="connsiteX3" fmla="*/ 0 w 68388"/>
                  <a:gd name="connsiteY3" fmla="*/ 0 h 107251"/>
                  <a:gd name="connsiteX4" fmla="*/ 9525 w 68388"/>
                  <a:gd name="connsiteY4" fmla="*/ 0 h 107251"/>
                  <a:gd name="connsiteX5" fmla="*/ 9525 w 68388"/>
                  <a:gd name="connsiteY5" fmla="*/ 51562 h 107251"/>
                  <a:gd name="connsiteX6" fmla="*/ 9778 w 68388"/>
                  <a:gd name="connsiteY6" fmla="*/ 51562 h 107251"/>
                  <a:gd name="connsiteX7" fmla="*/ 20701 w 68388"/>
                  <a:gd name="connsiteY7" fmla="*/ 41847 h 107251"/>
                  <a:gd name="connsiteX8" fmla="*/ 34544 w 68388"/>
                  <a:gd name="connsiteY8" fmla="*/ 38545 h 107251"/>
                  <a:gd name="connsiteX9" fmla="*/ 48451 w 68388"/>
                  <a:gd name="connsiteY9" fmla="*/ 41211 h 107251"/>
                  <a:gd name="connsiteX10" fmla="*/ 59055 w 68388"/>
                  <a:gd name="connsiteY10" fmla="*/ 48451 h 107251"/>
                  <a:gd name="connsiteX11" fmla="*/ 65913 w 68388"/>
                  <a:gd name="connsiteY11" fmla="*/ 59372 h 107251"/>
                  <a:gd name="connsiteX12" fmla="*/ 68389 w 68388"/>
                  <a:gd name="connsiteY12" fmla="*/ 72898 h 107251"/>
                  <a:gd name="connsiteX13" fmla="*/ 65913 w 68388"/>
                  <a:gd name="connsiteY13" fmla="*/ 86423 h 107251"/>
                  <a:gd name="connsiteX14" fmla="*/ 59055 w 68388"/>
                  <a:gd name="connsiteY14" fmla="*/ 97346 h 107251"/>
                  <a:gd name="connsiteX15" fmla="*/ 48451 w 68388"/>
                  <a:gd name="connsiteY15" fmla="*/ 104584 h 107251"/>
                  <a:gd name="connsiteX16" fmla="*/ 34544 w 68388"/>
                  <a:gd name="connsiteY16" fmla="*/ 107252 h 107251"/>
                  <a:gd name="connsiteX17" fmla="*/ 20701 w 68388"/>
                  <a:gd name="connsiteY17" fmla="*/ 104013 h 107251"/>
                  <a:gd name="connsiteX18" fmla="*/ 9778 w 68388"/>
                  <a:gd name="connsiteY18" fmla="*/ 94488 h 107251"/>
                  <a:gd name="connsiteX19" fmla="*/ 9525 w 68388"/>
                  <a:gd name="connsiteY19" fmla="*/ 94488 h 107251"/>
                  <a:gd name="connsiteX20" fmla="*/ 58293 w 68388"/>
                  <a:gd name="connsiteY20" fmla="*/ 72898 h 107251"/>
                  <a:gd name="connsiteX21" fmla="*/ 56642 w 68388"/>
                  <a:gd name="connsiteY21" fmla="*/ 62611 h 107251"/>
                  <a:gd name="connsiteX22" fmla="*/ 51815 w 68388"/>
                  <a:gd name="connsiteY22" fmla="*/ 54229 h 107251"/>
                  <a:gd name="connsiteX23" fmla="*/ 44069 w 68388"/>
                  <a:gd name="connsiteY23" fmla="*/ 48578 h 107251"/>
                  <a:gd name="connsiteX24" fmla="*/ 33591 w 68388"/>
                  <a:gd name="connsiteY24" fmla="*/ 46482 h 107251"/>
                  <a:gd name="connsiteX25" fmla="*/ 23558 w 68388"/>
                  <a:gd name="connsiteY25" fmla="*/ 48514 h 107251"/>
                  <a:gd name="connsiteX26" fmla="*/ 15621 w 68388"/>
                  <a:gd name="connsiteY26" fmla="*/ 54102 h 107251"/>
                  <a:gd name="connsiteX27" fmla="*/ 10413 w 68388"/>
                  <a:gd name="connsiteY27" fmla="*/ 62484 h 107251"/>
                  <a:gd name="connsiteX28" fmla="*/ 8509 w 68388"/>
                  <a:gd name="connsiteY28" fmla="*/ 72898 h 107251"/>
                  <a:gd name="connsiteX29" fmla="*/ 10413 w 68388"/>
                  <a:gd name="connsiteY29" fmla="*/ 83312 h 107251"/>
                  <a:gd name="connsiteX30" fmla="*/ 15621 w 68388"/>
                  <a:gd name="connsiteY30" fmla="*/ 91630 h 107251"/>
                  <a:gd name="connsiteX31" fmla="*/ 23558 w 68388"/>
                  <a:gd name="connsiteY31" fmla="*/ 97155 h 107251"/>
                  <a:gd name="connsiteX32" fmla="*/ 33591 w 68388"/>
                  <a:gd name="connsiteY32" fmla="*/ 99187 h 107251"/>
                  <a:gd name="connsiteX33" fmla="*/ 44069 w 68388"/>
                  <a:gd name="connsiteY33" fmla="*/ 97155 h 107251"/>
                  <a:gd name="connsiteX34" fmla="*/ 51815 w 68388"/>
                  <a:gd name="connsiteY34" fmla="*/ 91567 h 107251"/>
                  <a:gd name="connsiteX35" fmla="*/ 56642 w 68388"/>
                  <a:gd name="connsiteY35" fmla="*/ 83185 h 107251"/>
                  <a:gd name="connsiteX36" fmla="*/ 58293 w 68388"/>
                  <a:gd name="connsiteY36" fmla="*/ 72898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8" h="107251">
                    <a:moveTo>
                      <a:pt x="9525" y="94552"/>
                    </a:move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1562"/>
                    </a:lnTo>
                    <a:lnTo>
                      <a:pt x="9778" y="51562"/>
                    </a:lnTo>
                    <a:cubicBezTo>
                      <a:pt x="12573" y="47308"/>
                      <a:pt x="16192" y="44069"/>
                      <a:pt x="20701" y="41847"/>
                    </a:cubicBezTo>
                    <a:cubicBezTo>
                      <a:pt x="25146" y="39688"/>
                      <a:pt x="29781" y="38545"/>
                      <a:pt x="34544" y="38545"/>
                    </a:cubicBezTo>
                    <a:cubicBezTo>
                      <a:pt x="39688" y="38545"/>
                      <a:pt x="44323" y="39434"/>
                      <a:pt x="48451" y="41211"/>
                    </a:cubicBezTo>
                    <a:cubicBezTo>
                      <a:pt x="52577" y="42990"/>
                      <a:pt x="56134" y="45403"/>
                      <a:pt x="59055" y="48451"/>
                    </a:cubicBezTo>
                    <a:cubicBezTo>
                      <a:pt x="61976" y="51498"/>
                      <a:pt x="64262" y="55182"/>
                      <a:pt x="65913" y="59372"/>
                    </a:cubicBezTo>
                    <a:cubicBezTo>
                      <a:pt x="67563" y="63564"/>
                      <a:pt x="68389" y="68072"/>
                      <a:pt x="68389" y="72898"/>
                    </a:cubicBezTo>
                    <a:cubicBezTo>
                      <a:pt x="68389" y="77724"/>
                      <a:pt x="67563" y="82233"/>
                      <a:pt x="65913" y="86423"/>
                    </a:cubicBezTo>
                    <a:cubicBezTo>
                      <a:pt x="64262" y="90615"/>
                      <a:pt x="61976" y="94234"/>
                      <a:pt x="59055" y="97346"/>
                    </a:cubicBezTo>
                    <a:cubicBezTo>
                      <a:pt x="56134" y="100393"/>
                      <a:pt x="52577" y="102870"/>
                      <a:pt x="48451" y="104584"/>
                    </a:cubicBezTo>
                    <a:cubicBezTo>
                      <a:pt x="44323" y="106363"/>
                      <a:pt x="39688" y="107252"/>
                      <a:pt x="34544" y="107252"/>
                    </a:cubicBezTo>
                    <a:cubicBezTo>
                      <a:pt x="29781" y="107252"/>
                      <a:pt x="25209" y="106172"/>
                      <a:pt x="20701" y="104013"/>
                    </a:cubicBezTo>
                    <a:cubicBezTo>
                      <a:pt x="16256" y="101854"/>
                      <a:pt x="12573" y="98679"/>
                      <a:pt x="9778" y="94488"/>
                    </a:cubicBezTo>
                    <a:lnTo>
                      <a:pt x="9525" y="94488"/>
                    </a:lnTo>
                    <a:close/>
                    <a:moveTo>
                      <a:pt x="58293" y="72898"/>
                    </a:moveTo>
                    <a:cubicBezTo>
                      <a:pt x="58293" y="69278"/>
                      <a:pt x="57721" y="65849"/>
                      <a:pt x="56642" y="62611"/>
                    </a:cubicBezTo>
                    <a:cubicBezTo>
                      <a:pt x="55499" y="59372"/>
                      <a:pt x="53911" y="56578"/>
                      <a:pt x="51815" y="54229"/>
                    </a:cubicBezTo>
                    <a:cubicBezTo>
                      <a:pt x="49720" y="51879"/>
                      <a:pt x="47117" y="49974"/>
                      <a:pt x="44069" y="48578"/>
                    </a:cubicBezTo>
                    <a:cubicBezTo>
                      <a:pt x="41021" y="47180"/>
                      <a:pt x="37528" y="46482"/>
                      <a:pt x="33591" y="46482"/>
                    </a:cubicBezTo>
                    <a:cubicBezTo>
                      <a:pt x="29972" y="46482"/>
                      <a:pt x="26606" y="47180"/>
                      <a:pt x="23558" y="48514"/>
                    </a:cubicBezTo>
                    <a:cubicBezTo>
                      <a:pt x="20510" y="49847"/>
                      <a:pt x="17843" y="51753"/>
                      <a:pt x="15621" y="54102"/>
                    </a:cubicBezTo>
                    <a:cubicBezTo>
                      <a:pt x="13398" y="56452"/>
                      <a:pt x="11620" y="59246"/>
                      <a:pt x="10413" y="62484"/>
                    </a:cubicBezTo>
                    <a:cubicBezTo>
                      <a:pt x="9144" y="65722"/>
                      <a:pt x="8509" y="69152"/>
                      <a:pt x="8509" y="72898"/>
                    </a:cubicBezTo>
                    <a:cubicBezTo>
                      <a:pt x="8509" y="76645"/>
                      <a:pt x="9144" y="80073"/>
                      <a:pt x="10413" y="83312"/>
                    </a:cubicBezTo>
                    <a:cubicBezTo>
                      <a:pt x="11684" y="86551"/>
                      <a:pt x="13398" y="89281"/>
                      <a:pt x="15621" y="91630"/>
                    </a:cubicBezTo>
                    <a:cubicBezTo>
                      <a:pt x="17843" y="93980"/>
                      <a:pt x="20510" y="95822"/>
                      <a:pt x="23558" y="97155"/>
                    </a:cubicBezTo>
                    <a:cubicBezTo>
                      <a:pt x="26606" y="98489"/>
                      <a:pt x="29972" y="99187"/>
                      <a:pt x="33591" y="99187"/>
                    </a:cubicBezTo>
                    <a:cubicBezTo>
                      <a:pt x="37528" y="99187"/>
                      <a:pt x="41021" y="98489"/>
                      <a:pt x="44069" y="97155"/>
                    </a:cubicBezTo>
                    <a:cubicBezTo>
                      <a:pt x="47117" y="95822"/>
                      <a:pt x="49720" y="93916"/>
                      <a:pt x="51815" y="91567"/>
                    </a:cubicBezTo>
                    <a:cubicBezTo>
                      <a:pt x="53911" y="89217"/>
                      <a:pt x="55499" y="86423"/>
                      <a:pt x="56642" y="83185"/>
                    </a:cubicBezTo>
                    <a:cubicBezTo>
                      <a:pt x="57785" y="79947"/>
                      <a:pt x="58293" y="76581"/>
                      <a:pt x="58293" y="72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ABF9A45-D2A0-9B04-276B-A191AE1F3FB1}"/>
                  </a:ext>
                </a:extLst>
              </p:cNvPr>
              <p:cNvSpPr/>
              <p:nvPr/>
            </p:nvSpPr>
            <p:spPr>
              <a:xfrm>
                <a:off x="8469820" y="4816475"/>
                <a:ext cx="56578" cy="105600"/>
              </a:xfrm>
              <a:custGeom>
                <a:avLst/>
                <a:gdLst>
                  <a:gd name="connsiteX0" fmla="*/ 9716 w 56578"/>
                  <a:gd name="connsiteY0" fmla="*/ 50991 h 105600"/>
                  <a:gd name="connsiteX1" fmla="*/ 18542 w 56578"/>
                  <a:gd name="connsiteY1" fmla="*/ 41910 h 105600"/>
                  <a:gd name="connsiteX2" fmla="*/ 31686 w 56578"/>
                  <a:gd name="connsiteY2" fmla="*/ 38545 h 105600"/>
                  <a:gd name="connsiteX3" fmla="*/ 50356 w 56578"/>
                  <a:gd name="connsiteY3" fmla="*/ 45974 h 105600"/>
                  <a:gd name="connsiteX4" fmla="*/ 56579 w 56578"/>
                  <a:gd name="connsiteY4" fmla="*/ 65532 h 105600"/>
                  <a:gd name="connsiteX5" fmla="*/ 56579 w 56578"/>
                  <a:gd name="connsiteY5" fmla="*/ 105601 h 105600"/>
                  <a:gd name="connsiteX6" fmla="*/ 47054 w 56578"/>
                  <a:gd name="connsiteY6" fmla="*/ 105601 h 105600"/>
                  <a:gd name="connsiteX7" fmla="*/ 47054 w 56578"/>
                  <a:gd name="connsiteY7" fmla="*/ 69405 h 105600"/>
                  <a:gd name="connsiteX8" fmla="*/ 46228 w 56578"/>
                  <a:gd name="connsiteY8" fmla="*/ 60071 h 105600"/>
                  <a:gd name="connsiteX9" fmla="*/ 43371 w 56578"/>
                  <a:gd name="connsiteY9" fmla="*/ 52896 h 105600"/>
                  <a:gd name="connsiteX10" fmla="*/ 37910 w 56578"/>
                  <a:gd name="connsiteY10" fmla="*/ 48197 h 105600"/>
                  <a:gd name="connsiteX11" fmla="*/ 29337 w 56578"/>
                  <a:gd name="connsiteY11" fmla="*/ 46546 h 105600"/>
                  <a:gd name="connsiteX12" fmla="*/ 21972 w 56578"/>
                  <a:gd name="connsiteY12" fmla="*/ 48070 h 105600"/>
                  <a:gd name="connsiteX13" fmla="*/ 15622 w 56578"/>
                  <a:gd name="connsiteY13" fmla="*/ 52768 h 105600"/>
                  <a:gd name="connsiteX14" fmla="*/ 11176 w 56578"/>
                  <a:gd name="connsiteY14" fmla="*/ 60706 h 105600"/>
                  <a:gd name="connsiteX15" fmla="*/ 9525 w 56578"/>
                  <a:gd name="connsiteY15" fmla="*/ 72072 h 105600"/>
                  <a:gd name="connsiteX16" fmla="*/ 9525 w 56578"/>
                  <a:gd name="connsiteY16" fmla="*/ 105601 h 105600"/>
                  <a:gd name="connsiteX17" fmla="*/ 0 w 56578"/>
                  <a:gd name="connsiteY17" fmla="*/ 105601 h 105600"/>
                  <a:gd name="connsiteX18" fmla="*/ 0 w 56578"/>
                  <a:gd name="connsiteY18" fmla="*/ 0 h 105600"/>
                  <a:gd name="connsiteX19" fmla="*/ 9525 w 56578"/>
                  <a:gd name="connsiteY19" fmla="*/ 0 h 105600"/>
                  <a:gd name="connsiteX20" fmla="*/ 9525 w 56578"/>
                  <a:gd name="connsiteY20" fmla="*/ 50991 h 105600"/>
                  <a:gd name="connsiteX21" fmla="*/ 9779 w 56578"/>
                  <a:gd name="connsiteY21" fmla="*/ 5099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578" h="105600">
                    <a:moveTo>
                      <a:pt x="9716" y="50991"/>
                    </a:moveTo>
                    <a:cubicBezTo>
                      <a:pt x="11494" y="47180"/>
                      <a:pt x="14415" y="44133"/>
                      <a:pt x="18542" y="41910"/>
                    </a:cubicBezTo>
                    <a:cubicBezTo>
                      <a:pt x="22670" y="39688"/>
                      <a:pt x="26988" y="38545"/>
                      <a:pt x="31686" y="38545"/>
                    </a:cubicBezTo>
                    <a:cubicBezTo>
                      <a:pt x="40005" y="38545"/>
                      <a:pt x="46165" y="41021"/>
                      <a:pt x="50356" y="45974"/>
                    </a:cubicBezTo>
                    <a:cubicBezTo>
                      <a:pt x="54483" y="50927"/>
                      <a:pt x="56579" y="57404"/>
                      <a:pt x="56579" y="65532"/>
                    </a:cubicBezTo>
                    <a:lnTo>
                      <a:pt x="56579" y="105601"/>
                    </a:lnTo>
                    <a:lnTo>
                      <a:pt x="47054" y="105601"/>
                    </a:lnTo>
                    <a:lnTo>
                      <a:pt x="47054" y="69405"/>
                    </a:lnTo>
                    <a:cubicBezTo>
                      <a:pt x="47054" y="65977"/>
                      <a:pt x="46799" y="62865"/>
                      <a:pt x="46228" y="60071"/>
                    </a:cubicBezTo>
                    <a:cubicBezTo>
                      <a:pt x="45657" y="57277"/>
                      <a:pt x="44704" y="54864"/>
                      <a:pt x="43371" y="52896"/>
                    </a:cubicBezTo>
                    <a:cubicBezTo>
                      <a:pt x="42037" y="50864"/>
                      <a:pt x="40196" y="49340"/>
                      <a:pt x="37910" y="48197"/>
                    </a:cubicBezTo>
                    <a:cubicBezTo>
                      <a:pt x="35623" y="47053"/>
                      <a:pt x="32766" y="46546"/>
                      <a:pt x="29337" y="46546"/>
                    </a:cubicBezTo>
                    <a:cubicBezTo>
                      <a:pt x="26798" y="46546"/>
                      <a:pt x="24385" y="47053"/>
                      <a:pt x="21972" y="48070"/>
                    </a:cubicBezTo>
                    <a:cubicBezTo>
                      <a:pt x="19622" y="49085"/>
                      <a:pt x="17463" y="50673"/>
                      <a:pt x="15622" y="52768"/>
                    </a:cubicBezTo>
                    <a:cubicBezTo>
                      <a:pt x="13780" y="54864"/>
                      <a:pt x="12256" y="57531"/>
                      <a:pt x="11176" y="60706"/>
                    </a:cubicBezTo>
                    <a:cubicBezTo>
                      <a:pt x="10033" y="63945"/>
                      <a:pt x="9525" y="67691"/>
                      <a:pt x="9525" y="72072"/>
                    </a:cubicBez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0991"/>
                    </a:lnTo>
                    <a:lnTo>
                      <a:pt x="9779" y="5099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14442D0-8CDF-AD6E-E1EE-97BA8BA1B439}"/>
                  </a:ext>
                </a:extLst>
              </p:cNvPr>
              <p:cNvSpPr/>
              <p:nvPr/>
            </p:nvSpPr>
            <p:spPr>
              <a:xfrm>
                <a:off x="858107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E8FFCFC-B554-5652-3FED-C1B91FC6BA1F}"/>
                  </a:ext>
                </a:extLst>
              </p:cNvPr>
              <p:cNvSpPr/>
              <p:nvPr/>
            </p:nvSpPr>
            <p:spPr>
              <a:xfrm>
                <a:off x="8665209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7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ECA1854F-3B0A-5FF5-4241-F03F005F2A5F}"/>
                  </a:ext>
                </a:extLst>
              </p:cNvPr>
              <p:cNvSpPr/>
              <p:nvPr/>
            </p:nvSpPr>
            <p:spPr>
              <a:xfrm>
                <a:off x="8745093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71ABB90-8205-C26A-CD7A-929B888A7B98}"/>
                  </a:ext>
                </a:extLst>
              </p:cNvPr>
              <p:cNvSpPr/>
              <p:nvPr/>
            </p:nvSpPr>
            <p:spPr>
              <a:xfrm>
                <a:off x="877462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1 w 50419"/>
                  <a:gd name="connsiteY4" fmla="*/ 10287 h 68770"/>
                  <a:gd name="connsiteX5" fmla="*/ 13336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1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9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1" y="10287"/>
                    </a:cubicBezTo>
                    <a:cubicBezTo>
                      <a:pt x="15177" y="11113"/>
                      <a:pt x="14161" y="12192"/>
                      <a:pt x="13336" y="13525"/>
                    </a:cubicBezTo>
                    <a:cubicBezTo>
                      <a:pt x="12574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1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60" y="65913"/>
                      <a:pt x="37656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5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9" y="22034"/>
                      <a:pt x="3049" y="18986"/>
                    </a:cubicBezTo>
                    <a:cubicBezTo>
                      <a:pt x="3049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E33B356-396A-78E2-A19B-941EC91713CB}"/>
                  </a:ext>
                </a:extLst>
              </p:cNvPr>
              <p:cNvSpPr/>
              <p:nvPr/>
            </p:nvSpPr>
            <p:spPr>
              <a:xfrm>
                <a:off x="8837993" y="4884229"/>
                <a:ext cx="31305" cy="7937"/>
              </a:xfrm>
              <a:custGeom>
                <a:avLst/>
                <a:gdLst>
                  <a:gd name="connsiteX0" fmla="*/ 31305 w 31305"/>
                  <a:gd name="connsiteY0" fmla="*/ 7938 h 7937"/>
                  <a:gd name="connsiteX1" fmla="*/ 0 w 31305"/>
                  <a:gd name="connsiteY1" fmla="*/ 7938 h 7937"/>
                  <a:gd name="connsiteX2" fmla="*/ 0 w 31305"/>
                  <a:gd name="connsiteY2" fmla="*/ 0 h 7937"/>
                  <a:gd name="connsiteX3" fmla="*/ 31305 w 31305"/>
                  <a:gd name="connsiteY3" fmla="*/ 0 h 7937"/>
                  <a:gd name="connsiteX4" fmla="*/ 31305 w 31305"/>
                  <a:gd name="connsiteY4" fmla="*/ 7938 h 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5" h="7937">
                    <a:moveTo>
                      <a:pt x="31305" y="7938"/>
                    </a:moveTo>
                    <a:lnTo>
                      <a:pt x="0" y="7938"/>
                    </a:lnTo>
                    <a:lnTo>
                      <a:pt x="0" y="0"/>
                    </a:lnTo>
                    <a:lnTo>
                      <a:pt x="31305" y="0"/>
                    </a:lnTo>
                    <a:lnTo>
                      <a:pt x="31305" y="793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0EEF4CB-944A-0C77-73A4-7D5FC15393D7}"/>
                  </a:ext>
                </a:extLst>
              </p:cNvPr>
              <p:cNvSpPr/>
              <p:nvPr/>
            </p:nvSpPr>
            <p:spPr>
              <a:xfrm>
                <a:off x="3450653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7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2" y="8509"/>
                      <a:pt x="32258" y="8001"/>
                      <a:pt x="29083" y="8001"/>
                    </a:cubicBezTo>
                    <a:cubicBezTo>
                      <a:pt x="26861" y="8001"/>
                      <a:pt x="24575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04EA5082-1EE0-FF3A-4A7A-B5E5D0F781D9}"/>
                  </a:ext>
                </a:extLst>
              </p:cNvPr>
              <p:cNvSpPr/>
              <p:nvPr/>
            </p:nvSpPr>
            <p:spPr>
              <a:xfrm>
                <a:off x="3569906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611C7AB-30A7-342D-A2CE-21BF9C0CE093}"/>
                  </a:ext>
                </a:extLst>
              </p:cNvPr>
              <p:cNvSpPr/>
              <p:nvPr/>
            </p:nvSpPr>
            <p:spPr>
              <a:xfrm>
                <a:off x="3655186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2" y="95758"/>
                      <a:pt x="50610" y="93916"/>
                      <a:pt x="52832" y="91567"/>
                    </a:cubicBezTo>
                    <a:cubicBezTo>
                      <a:pt x="55054" y="89217"/>
                      <a:pt x="56833" y="86487"/>
                      <a:pt x="58103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7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E1ED729-12AD-E956-B4EE-F887018702DD}"/>
                  </a:ext>
                </a:extLst>
              </p:cNvPr>
              <p:cNvSpPr/>
              <p:nvPr/>
            </p:nvSpPr>
            <p:spPr>
              <a:xfrm>
                <a:off x="3772027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89 w 41528"/>
                  <a:gd name="connsiteY11" fmla="*/ 84646 h 84645"/>
                  <a:gd name="connsiteX12" fmla="*/ 24701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89" y="84646"/>
                    </a:cubicBezTo>
                    <a:cubicBezTo>
                      <a:pt x="28511" y="84646"/>
                      <a:pt x="26670" y="84391"/>
                      <a:pt x="24701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89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0A5D731-FE35-1EE5-CE90-CB03BC0A3A94}"/>
                  </a:ext>
                </a:extLst>
              </p:cNvPr>
              <p:cNvSpPr/>
              <p:nvPr/>
            </p:nvSpPr>
            <p:spPr>
              <a:xfrm>
                <a:off x="382638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5533187-3999-668C-4CE8-38E97A8BAEA8}"/>
                  </a:ext>
                </a:extLst>
              </p:cNvPr>
              <p:cNvSpPr/>
              <p:nvPr/>
            </p:nvSpPr>
            <p:spPr>
              <a:xfrm>
                <a:off x="3862578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5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89761AC-EC55-2FAC-A269-03770DF918D8}"/>
                  </a:ext>
                </a:extLst>
              </p:cNvPr>
              <p:cNvSpPr/>
              <p:nvPr/>
            </p:nvSpPr>
            <p:spPr>
              <a:xfrm>
                <a:off x="3939476" y="50454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5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0F4423E-C2D4-B611-EAC7-4FE390DCCBC5}"/>
                  </a:ext>
                </a:extLst>
              </p:cNvPr>
              <p:cNvSpPr/>
              <p:nvPr/>
            </p:nvSpPr>
            <p:spPr>
              <a:xfrm>
                <a:off x="401231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8525B55-9EC3-B519-C57A-7FD766DACBD0}"/>
                  </a:ext>
                </a:extLst>
              </p:cNvPr>
              <p:cNvSpPr/>
              <p:nvPr/>
            </p:nvSpPr>
            <p:spPr>
              <a:xfrm>
                <a:off x="4044251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F1AB254-04E4-323A-67D8-732C7AC645D0}"/>
                  </a:ext>
                </a:extLst>
              </p:cNvPr>
              <p:cNvSpPr/>
              <p:nvPr/>
            </p:nvSpPr>
            <p:spPr>
              <a:xfrm>
                <a:off x="413753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C8F92F7-BC2D-E23C-BFF4-918F13D175CB}"/>
                  </a:ext>
                </a:extLst>
              </p:cNvPr>
              <p:cNvSpPr/>
              <p:nvPr/>
            </p:nvSpPr>
            <p:spPr>
              <a:xfrm>
                <a:off x="421868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4ED0543-8515-027F-DE4C-277B1A80D1E8}"/>
                  </a:ext>
                </a:extLst>
              </p:cNvPr>
              <p:cNvSpPr/>
              <p:nvPr/>
            </p:nvSpPr>
            <p:spPr>
              <a:xfrm>
                <a:off x="4288472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29D7F2E7-9785-7764-DFCA-869BA95C2A76}"/>
                  </a:ext>
                </a:extLst>
              </p:cNvPr>
              <p:cNvSpPr/>
              <p:nvPr/>
            </p:nvSpPr>
            <p:spPr>
              <a:xfrm>
                <a:off x="437902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3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6" y="50736"/>
                      <a:pt x="44260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D4C8F28-5610-69B6-3B33-479E5F49AEE5}"/>
                  </a:ext>
                </a:extLst>
              </p:cNvPr>
              <p:cNvSpPr/>
              <p:nvPr/>
            </p:nvSpPr>
            <p:spPr>
              <a:xfrm>
                <a:off x="4448873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86DFD8F-3E9C-81C6-E3EB-0F7CB6777C3D}"/>
                  </a:ext>
                </a:extLst>
              </p:cNvPr>
              <p:cNvSpPr/>
              <p:nvPr/>
            </p:nvSpPr>
            <p:spPr>
              <a:xfrm>
                <a:off x="4540250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E75DBD3-6EF7-EAAA-B8CC-8A1EF6C740A2}"/>
                  </a:ext>
                </a:extLst>
              </p:cNvPr>
              <p:cNvSpPr/>
              <p:nvPr/>
            </p:nvSpPr>
            <p:spPr>
              <a:xfrm>
                <a:off x="457028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1339B24-8305-6018-53FE-29C92A78DE8D}"/>
                  </a:ext>
                </a:extLst>
              </p:cNvPr>
              <p:cNvSpPr/>
              <p:nvPr/>
            </p:nvSpPr>
            <p:spPr>
              <a:xfrm>
                <a:off x="4645025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34E671-877A-268D-866B-6D67AF15E0DD}"/>
                  </a:ext>
                </a:extLst>
              </p:cNvPr>
              <p:cNvSpPr/>
              <p:nvPr/>
            </p:nvSpPr>
            <p:spPr>
              <a:xfrm>
                <a:off x="4734559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90C26DD-5F8E-0B59-2B9C-FADFCC044FA4}"/>
                  </a:ext>
                </a:extLst>
              </p:cNvPr>
              <p:cNvSpPr/>
              <p:nvPr/>
            </p:nvSpPr>
            <p:spPr>
              <a:xfrm>
                <a:off x="4778121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EFA0CA8-DE04-4365-45C4-F0429734A2C1}"/>
                  </a:ext>
                </a:extLst>
              </p:cNvPr>
              <p:cNvSpPr/>
              <p:nvPr/>
            </p:nvSpPr>
            <p:spPr>
              <a:xfrm>
                <a:off x="4858003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9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4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9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9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3" y="64516"/>
                      <a:pt x="12637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4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4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BA88C40-1856-DFBD-5255-4E3CBD49FC9E}"/>
                  </a:ext>
                </a:extLst>
              </p:cNvPr>
              <p:cNvSpPr/>
              <p:nvPr/>
            </p:nvSpPr>
            <p:spPr>
              <a:xfrm>
                <a:off x="4930838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866250A-6AFC-323C-F2A3-A14F48C74CE0}"/>
                  </a:ext>
                </a:extLst>
              </p:cNvPr>
              <p:cNvSpPr/>
              <p:nvPr/>
            </p:nvSpPr>
            <p:spPr>
              <a:xfrm>
                <a:off x="5017134" y="50070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C034F06-3119-25E3-7A41-117F9106FE56}"/>
                  </a:ext>
                </a:extLst>
              </p:cNvPr>
              <p:cNvSpPr/>
              <p:nvPr/>
            </p:nvSpPr>
            <p:spPr>
              <a:xfrm>
                <a:off x="5106161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C721FAE-6E83-AC86-4CB2-392E140AD833}"/>
                  </a:ext>
                </a:extLst>
              </p:cNvPr>
              <p:cNvSpPr/>
              <p:nvPr/>
            </p:nvSpPr>
            <p:spPr>
              <a:xfrm>
                <a:off x="5196522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2B457D6-F2C8-01DF-0D85-E3B3BF57038E}"/>
                  </a:ext>
                </a:extLst>
              </p:cNvPr>
              <p:cNvSpPr/>
              <p:nvPr/>
            </p:nvSpPr>
            <p:spPr>
              <a:xfrm>
                <a:off x="5226748" y="50454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A30AB75-C24B-A3A7-78AF-85815D20D12E}"/>
                  </a:ext>
                </a:extLst>
              </p:cNvPr>
              <p:cNvSpPr/>
              <p:nvPr/>
            </p:nvSpPr>
            <p:spPr>
              <a:xfrm>
                <a:off x="5316283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C0899080-B696-EA4B-10F5-2B96978493CA}"/>
                  </a:ext>
                </a:extLst>
              </p:cNvPr>
              <p:cNvSpPr/>
              <p:nvPr/>
            </p:nvSpPr>
            <p:spPr>
              <a:xfrm>
                <a:off x="535984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3F061EA-40E4-8EF9-C3B1-295BF690AE9B}"/>
                  </a:ext>
                </a:extLst>
              </p:cNvPr>
              <p:cNvSpPr/>
              <p:nvPr/>
            </p:nvSpPr>
            <p:spPr>
              <a:xfrm>
                <a:off x="5478843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9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7 w 99440"/>
                  <a:gd name="connsiteY29" fmla="*/ 33528 h 67055"/>
                  <a:gd name="connsiteX30" fmla="*/ 10097 w 99440"/>
                  <a:gd name="connsiteY30" fmla="*/ 67056 h 67055"/>
                  <a:gd name="connsiteX31" fmla="*/ 572 w 99440"/>
                  <a:gd name="connsiteY31" fmla="*/ 67056 h 67055"/>
                  <a:gd name="connsiteX32" fmla="*/ 572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B5CA654-9AB0-F1E6-1F7A-F0F3D6BB0F87}"/>
                  </a:ext>
                </a:extLst>
              </p:cNvPr>
              <p:cNvSpPr/>
              <p:nvPr/>
            </p:nvSpPr>
            <p:spPr>
              <a:xfrm>
                <a:off x="559790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C6777547-FC3D-79D6-7FCC-2901FE2AF69D}"/>
                  </a:ext>
                </a:extLst>
              </p:cNvPr>
              <p:cNvSpPr/>
              <p:nvPr/>
            </p:nvSpPr>
            <p:spPr>
              <a:xfrm>
                <a:off x="5672582" y="5045519"/>
                <a:ext cx="68326" cy="100647"/>
              </a:xfrm>
              <a:custGeom>
                <a:avLst/>
                <a:gdLst>
                  <a:gd name="connsiteX0" fmla="*/ 8318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5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5 w 68326"/>
                  <a:gd name="connsiteY25" fmla="*/ 77851 h 100647"/>
                  <a:gd name="connsiteX26" fmla="*/ 61404 w 68326"/>
                  <a:gd name="connsiteY26" fmla="*/ 88900 h 100647"/>
                  <a:gd name="connsiteX27" fmla="*/ 50546 w 68326"/>
                  <a:gd name="connsiteY27" fmla="*/ 97282 h 100647"/>
                  <a:gd name="connsiteX28" fmla="*/ 32829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2 w 68326"/>
                  <a:gd name="connsiteY39" fmla="*/ 43942 h 100647"/>
                  <a:gd name="connsiteX40" fmla="*/ 60008 w 68326"/>
                  <a:gd name="connsiteY40" fmla="*/ 33528 h 100647"/>
                  <a:gd name="connsiteX41" fmla="*/ 58102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8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3" y="65913"/>
                      <a:pt x="38608" y="67056"/>
                      <a:pt x="33846" y="67056"/>
                    </a:cubicBezTo>
                    <a:cubicBezTo>
                      <a:pt x="28702" y="67056"/>
                      <a:pt x="24066" y="66230"/>
                      <a:pt x="19939" y="64516"/>
                    </a:cubicBezTo>
                    <a:cubicBezTo>
                      <a:pt x="15811" y="62865"/>
                      <a:pt x="12255" y="60515"/>
                      <a:pt x="9334" y="57595"/>
                    </a:cubicBezTo>
                    <a:cubicBezTo>
                      <a:pt x="6414" y="54673"/>
                      <a:pt x="4127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7" y="16510"/>
                      <a:pt x="6414" y="12954"/>
                      <a:pt x="9334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6" y="889"/>
                      <a:pt x="28702" y="0"/>
                      <a:pt x="33846" y="0"/>
                    </a:cubicBezTo>
                    <a:cubicBezTo>
                      <a:pt x="38608" y="0"/>
                      <a:pt x="43243" y="1143"/>
                      <a:pt x="47815" y="3365"/>
                    </a:cubicBezTo>
                    <a:cubicBezTo>
                      <a:pt x="52388" y="5588"/>
                      <a:pt x="55943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5" y="77851"/>
                    </a:cubicBezTo>
                    <a:cubicBezTo>
                      <a:pt x="65913" y="81852"/>
                      <a:pt x="64071" y="85534"/>
                      <a:pt x="61404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8" y="100647"/>
                      <a:pt x="32829" y="100647"/>
                    </a:cubicBezTo>
                    <a:cubicBezTo>
                      <a:pt x="26797" y="100647"/>
                      <a:pt x="21018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1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2" y="55943"/>
                      <a:pt x="50609" y="54229"/>
                      <a:pt x="52832" y="52007"/>
                    </a:cubicBezTo>
                    <a:cubicBezTo>
                      <a:pt x="55054" y="49784"/>
                      <a:pt x="56833" y="47117"/>
                      <a:pt x="58102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2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2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1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7BFC6A5-8071-3C0B-60FC-8A8596FD3D53}"/>
                  </a:ext>
                </a:extLst>
              </p:cNvPr>
              <p:cNvSpPr/>
              <p:nvPr/>
            </p:nvSpPr>
            <p:spPr>
              <a:xfrm>
                <a:off x="576516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CBADDD6-00E8-7327-7FC2-6E403AE5B0A8}"/>
                  </a:ext>
                </a:extLst>
              </p:cNvPr>
              <p:cNvSpPr/>
              <p:nvPr/>
            </p:nvSpPr>
            <p:spPr>
              <a:xfrm>
                <a:off x="5842000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AE014B54-F4A9-5894-5DC6-98B4B26D7D31}"/>
                  </a:ext>
                </a:extLst>
              </p:cNvPr>
              <p:cNvSpPr/>
              <p:nvPr/>
            </p:nvSpPr>
            <p:spPr>
              <a:xfrm>
                <a:off x="5951537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8A33D9D-2AB9-978F-3839-92BC2A1B5A4C}"/>
                  </a:ext>
                </a:extLst>
              </p:cNvPr>
              <p:cNvSpPr/>
              <p:nvPr/>
            </p:nvSpPr>
            <p:spPr>
              <a:xfrm>
                <a:off x="6031229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130D2D4-2343-0DFF-9603-545B9884D022}"/>
                  </a:ext>
                </a:extLst>
              </p:cNvPr>
              <p:cNvSpPr/>
              <p:nvPr/>
            </p:nvSpPr>
            <p:spPr>
              <a:xfrm>
                <a:off x="606431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1A8EAE2-117C-EA7D-AFEF-13B9E9811D7E}"/>
                  </a:ext>
                </a:extLst>
              </p:cNvPr>
              <p:cNvSpPr/>
              <p:nvPr/>
            </p:nvSpPr>
            <p:spPr>
              <a:xfrm>
                <a:off x="6096317" y="5045583"/>
                <a:ext cx="68453" cy="100647"/>
              </a:xfrm>
              <a:custGeom>
                <a:avLst/>
                <a:gdLst>
                  <a:gd name="connsiteX0" fmla="*/ 58484 w 68453"/>
                  <a:gd name="connsiteY0" fmla="*/ 55943 h 100647"/>
                  <a:gd name="connsiteX1" fmla="*/ 47625 w 68453"/>
                  <a:gd name="connsiteY1" fmla="*/ 65405 h 100647"/>
                  <a:gd name="connsiteX2" fmla="*/ 33846 w 68453"/>
                  <a:gd name="connsiteY2" fmla="*/ 68707 h 100647"/>
                  <a:gd name="connsiteX3" fmla="*/ 19939 w 68453"/>
                  <a:gd name="connsiteY3" fmla="*/ 66040 h 100647"/>
                  <a:gd name="connsiteX4" fmla="*/ 9335 w 68453"/>
                  <a:gd name="connsiteY4" fmla="*/ 58801 h 100647"/>
                  <a:gd name="connsiteX5" fmla="*/ 2477 w 68453"/>
                  <a:gd name="connsiteY5" fmla="*/ 47879 h 100647"/>
                  <a:gd name="connsiteX6" fmla="*/ 0 w 68453"/>
                  <a:gd name="connsiteY6" fmla="*/ 34353 h 100647"/>
                  <a:gd name="connsiteX7" fmla="*/ 2477 w 68453"/>
                  <a:gd name="connsiteY7" fmla="*/ 20828 h 100647"/>
                  <a:gd name="connsiteX8" fmla="*/ 9335 w 68453"/>
                  <a:gd name="connsiteY8" fmla="*/ 9906 h 100647"/>
                  <a:gd name="connsiteX9" fmla="*/ 19939 w 68453"/>
                  <a:gd name="connsiteY9" fmla="*/ 2667 h 100647"/>
                  <a:gd name="connsiteX10" fmla="*/ 33846 w 68453"/>
                  <a:gd name="connsiteY10" fmla="*/ 0 h 100647"/>
                  <a:gd name="connsiteX11" fmla="*/ 47625 w 68453"/>
                  <a:gd name="connsiteY11" fmla="*/ 3302 h 100647"/>
                  <a:gd name="connsiteX12" fmla="*/ 58484 w 68453"/>
                  <a:gd name="connsiteY12" fmla="*/ 13017 h 100647"/>
                  <a:gd name="connsiteX13" fmla="*/ 58928 w 68453"/>
                  <a:gd name="connsiteY13" fmla="*/ 13017 h 100647"/>
                  <a:gd name="connsiteX14" fmla="*/ 58928 w 68453"/>
                  <a:gd name="connsiteY14" fmla="*/ 1714 h 100647"/>
                  <a:gd name="connsiteX15" fmla="*/ 68453 w 68453"/>
                  <a:gd name="connsiteY15" fmla="*/ 1714 h 100647"/>
                  <a:gd name="connsiteX16" fmla="*/ 68453 w 68453"/>
                  <a:gd name="connsiteY16" fmla="*/ 100647 h 100647"/>
                  <a:gd name="connsiteX17" fmla="*/ 58928 w 68453"/>
                  <a:gd name="connsiteY17" fmla="*/ 100647 h 100647"/>
                  <a:gd name="connsiteX18" fmla="*/ 58928 w 68453"/>
                  <a:gd name="connsiteY18" fmla="*/ 56070 h 100647"/>
                  <a:gd name="connsiteX19" fmla="*/ 58484 w 68453"/>
                  <a:gd name="connsiteY19" fmla="*/ 56070 h 100647"/>
                  <a:gd name="connsiteX20" fmla="*/ 10160 w 68453"/>
                  <a:gd name="connsiteY20" fmla="*/ 34290 h 100647"/>
                  <a:gd name="connsiteX21" fmla="*/ 11811 w 68453"/>
                  <a:gd name="connsiteY21" fmla="*/ 44577 h 100647"/>
                  <a:gd name="connsiteX22" fmla="*/ 16637 w 68453"/>
                  <a:gd name="connsiteY22" fmla="*/ 52959 h 100647"/>
                  <a:gd name="connsiteX23" fmla="*/ 24384 w 68453"/>
                  <a:gd name="connsiteY23" fmla="*/ 58547 h 100647"/>
                  <a:gd name="connsiteX24" fmla="*/ 34861 w 68453"/>
                  <a:gd name="connsiteY24" fmla="*/ 60579 h 100647"/>
                  <a:gd name="connsiteX25" fmla="*/ 44895 w 68453"/>
                  <a:gd name="connsiteY25" fmla="*/ 58547 h 100647"/>
                  <a:gd name="connsiteX26" fmla="*/ 52832 w 68453"/>
                  <a:gd name="connsiteY26" fmla="*/ 53022 h 100647"/>
                  <a:gd name="connsiteX27" fmla="*/ 58103 w 68453"/>
                  <a:gd name="connsiteY27" fmla="*/ 44704 h 100647"/>
                  <a:gd name="connsiteX28" fmla="*/ 60008 w 68453"/>
                  <a:gd name="connsiteY28" fmla="*/ 34290 h 100647"/>
                  <a:gd name="connsiteX29" fmla="*/ 58103 w 68453"/>
                  <a:gd name="connsiteY29" fmla="*/ 23876 h 100647"/>
                  <a:gd name="connsiteX30" fmla="*/ 52832 w 68453"/>
                  <a:gd name="connsiteY30" fmla="*/ 15494 h 100647"/>
                  <a:gd name="connsiteX31" fmla="*/ 44895 w 68453"/>
                  <a:gd name="connsiteY31" fmla="*/ 9906 h 100647"/>
                  <a:gd name="connsiteX32" fmla="*/ 34861 w 68453"/>
                  <a:gd name="connsiteY32" fmla="*/ 7874 h 100647"/>
                  <a:gd name="connsiteX33" fmla="*/ 24384 w 68453"/>
                  <a:gd name="connsiteY33" fmla="*/ 9970 h 100647"/>
                  <a:gd name="connsiteX34" fmla="*/ 16637 w 68453"/>
                  <a:gd name="connsiteY34" fmla="*/ 15621 h 100647"/>
                  <a:gd name="connsiteX35" fmla="*/ 11811 w 68453"/>
                  <a:gd name="connsiteY35" fmla="*/ 24003 h 100647"/>
                  <a:gd name="connsiteX36" fmla="*/ 10160 w 68453"/>
                  <a:gd name="connsiteY36" fmla="*/ 34290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453" h="100647">
                    <a:moveTo>
                      <a:pt x="58484" y="55943"/>
                    </a:moveTo>
                    <a:cubicBezTo>
                      <a:pt x="55753" y="60071"/>
                      <a:pt x="52197" y="63183"/>
                      <a:pt x="47625" y="65405"/>
                    </a:cubicBezTo>
                    <a:cubicBezTo>
                      <a:pt x="43117" y="67564"/>
                      <a:pt x="38545" y="68707"/>
                      <a:pt x="33846" y="68707"/>
                    </a:cubicBezTo>
                    <a:cubicBezTo>
                      <a:pt x="28702" y="68707"/>
                      <a:pt x="24067" y="67818"/>
                      <a:pt x="19939" y="66040"/>
                    </a:cubicBezTo>
                    <a:cubicBezTo>
                      <a:pt x="15811" y="64262"/>
                      <a:pt x="12255" y="61849"/>
                      <a:pt x="9335" y="58801"/>
                    </a:cubicBezTo>
                    <a:cubicBezTo>
                      <a:pt x="6414" y="55753"/>
                      <a:pt x="4128" y="52070"/>
                      <a:pt x="2477" y="47879"/>
                    </a:cubicBezTo>
                    <a:cubicBezTo>
                      <a:pt x="826" y="43688"/>
                      <a:pt x="0" y="39179"/>
                      <a:pt x="0" y="34353"/>
                    </a:cubicBezTo>
                    <a:cubicBezTo>
                      <a:pt x="0" y="29527"/>
                      <a:pt x="826" y="25019"/>
                      <a:pt x="2477" y="20828"/>
                    </a:cubicBezTo>
                    <a:cubicBezTo>
                      <a:pt x="4128" y="16637"/>
                      <a:pt x="6414" y="13017"/>
                      <a:pt x="9335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481" y="0"/>
                      <a:pt x="43117" y="1079"/>
                      <a:pt x="47625" y="3302"/>
                    </a:cubicBezTo>
                    <a:cubicBezTo>
                      <a:pt x="52134" y="5461"/>
                      <a:pt x="55753" y="8699"/>
                      <a:pt x="58484" y="13017"/>
                    </a:cubicBezTo>
                    <a:lnTo>
                      <a:pt x="58928" y="13017"/>
                    </a:lnTo>
                    <a:lnTo>
                      <a:pt x="58928" y="1714"/>
                    </a:lnTo>
                    <a:lnTo>
                      <a:pt x="68453" y="1714"/>
                    </a:lnTo>
                    <a:lnTo>
                      <a:pt x="68453" y="100647"/>
                    </a:lnTo>
                    <a:lnTo>
                      <a:pt x="58928" y="100647"/>
                    </a:lnTo>
                    <a:lnTo>
                      <a:pt x="58928" y="56070"/>
                    </a:lnTo>
                    <a:lnTo>
                      <a:pt x="58484" y="56070"/>
                    </a:lnTo>
                    <a:close/>
                    <a:moveTo>
                      <a:pt x="10160" y="34290"/>
                    </a:moveTo>
                    <a:cubicBezTo>
                      <a:pt x="10160" y="37909"/>
                      <a:pt x="10732" y="41339"/>
                      <a:pt x="11811" y="44577"/>
                    </a:cubicBezTo>
                    <a:cubicBezTo>
                      <a:pt x="12954" y="47815"/>
                      <a:pt x="14542" y="50609"/>
                      <a:pt x="16637" y="52959"/>
                    </a:cubicBezTo>
                    <a:cubicBezTo>
                      <a:pt x="18733" y="55308"/>
                      <a:pt x="21336" y="57214"/>
                      <a:pt x="24384" y="58547"/>
                    </a:cubicBezTo>
                    <a:cubicBezTo>
                      <a:pt x="27432" y="59880"/>
                      <a:pt x="30924" y="60579"/>
                      <a:pt x="34861" y="60579"/>
                    </a:cubicBezTo>
                    <a:cubicBezTo>
                      <a:pt x="38481" y="60579"/>
                      <a:pt x="41847" y="59880"/>
                      <a:pt x="44895" y="58547"/>
                    </a:cubicBezTo>
                    <a:cubicBezTo>
                      <a:pt x="47942" y="57214"/>
                      <a:pt x="50610" y="55372"/>
                      <a:pt x="52832" y="53022"/>
                    </a:cubicBezTo>
                    <a:cubicBezTo>
                      <a:pt x="55054" y="50673"/>
                      <a:pt x="56833" y="47942"/>
                      <a:pt x="58103" y="44704"/>
                    </a:cubicBezTo>
                    <a:cubicBezTo>
                      <a:pt x="59373" y="41465"/>
                      <a:pt x="60008" y="38036"/>
                      <a:pt x="60008" y="34290"/>
                    </a:cubicBezTo>
                    <a:cubicBezTo>
                      <a:pt x="60008" y="30543"/>
                      <a:pt x="59373" y="27114"/>
                      <a:pt x="58103" y="23876"/>
                    </a:cubicBezTo>
                    <a:cubicBezTo>
                      <a:pt x="56833" y="20638"/>
                      <a:pt x="55118" y="17843"/>
                      <a:pt x="52832" y="15494"/>
                    </a:cubicBezTo>
                    <a:cubicBezTo>
                      <a:pt x="50546" y="13145"/>
                      <a:pt x="47942" y="11239"/>
                      <a:pt x="44895" y="9906"/>
                    </a:cubicBezTo>
                    <a:cubicBezTo>
                      <a:pt x="41847" y="8572"/>
                      <a:pt x="38481" y="7874"/>
                      <a:pt x="34861" y="7874"/>
                    </a:cubicBezTo>
                    <a:cubicBezTo>
                      <a:pt x="30924" y="7874"/>
                      <a:pt x="27432" y="8572"/>
                      <a:pt x="24384" y="9970"/>
                    </a:cubicBezTo>
                    <a:cubicBezTo>
                      <a:pt x="21336" y="11366"/>
                      <a:pt x="18733" y="13271"/>
                      <a:pt x="16637" y="15621"/>
                    </a:cubicBezTo>
                    <a:cubicBezTo>
                      <a:pt x="14542" y="17970"/>
                      <a:pt x="12954" y="20764"/>
                      <a:pt x="11811" y="24003"/>
                    </a:cubicBezTo>
                    <a:cubicBezTo>
                      <a:pt x="10668" y="27241"/>
                      <a:pt x="10160" y="30607"/>
                      <a:pt x="10160" y="34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E4BB83F2-5D0D-724D-7F42-4D062D24B752}"/>
                  </a:ext>
                </a:extLst>
              </p:cNvPr>
              <p:cNvSpPr/>
              <p:nvPr/>
            </p:nvSpPr>
            <p:spPr>
              <a:xfrm>
                <a:off x="6189281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B3C2E7E-7859-86B4-D8F6-DAD2103EEC91}"/>
                  </a:ext>
                </a:extLst>
              </p:cNvPr>
              <p:cNvSpPr/>
              <p:nvPr/>
            </p:nvSpPr>
            <p:spPr>
              <a:xfrm>
                <a:off x="6266116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7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EAE477B9-A7BA-6B65-8E78-1B19235D5E73}"/>
                  </a:ext>
                </a:extLst>
              </p:cNvPr>
              <p:cNvSpPr/>
              <p:nvPr/>
            </p:nvSpPr>
            <p:spPr>
              <a:xfrm>
                <a:off x="6344920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2F19462-BCF8-71AC-7C1A-7B5398B5E5AC}"/>
                  </a:ext>
                </a:extLst>
              </p:cNvPr>
              <p:cNvSpPr/>
              <p:nvPr/>
            </p:nvSpPr>
            <p:spPr>
              <a:xfrm>
                <a:off x="649903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10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10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7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2FDB93D-0E54-A5EF-3D8D-1CB860DFB64D}"/>
                  </a:ext>
                </a:extLst>
              </p:cNvPr>
              <p:cNvSpPr/>
              <p:nvPr/>
            </p:nvSpPr>
            <p:spPr>
              <a:xfrm>
                <a:off x="6583171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2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7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4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726D55-DC53-31D1-DA3E-2CDC52956D81}"/>
                  </a:ext>
                </a:extLst>
              </p:cNvPr>
              <p:cNvSpPr/>
              <p:nvPr/>
            </p:nvSpPr>
            <p:spPr>
              <a:xfrm>
                <a:off x="6627494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8 w 56134"/>
                  <a:gd name="connsiteY8" fmla="*/ 1460 h 68770"/>
                  <a:gd name="connsiteX9" fmla="*/ 47625 w 56134"/>
                  <a:gd name="connsiteY9" fmla="*/ 5842 h 68770"/>
                  <a:gd name="connsiteX10" fmla="*/ 53087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5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9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60 w 56134"/>
                  <a:gd name="connsiteY21" fmla="*/ 67691 h 68770"/>
                  <a:gd name="connsiteX22" fmla="*/ 7620 w 56134"/>
                  <a:gd name="connsiteY22" fmla="*/ 64262 h 68770"/>
                  <a:gd name="connsiteX23" fmla="*/ 2160 w 56134"/>
                  <a:gd name="connsiteY23" fmla="*/ 58103 h 68770"/>
                  <a:gd name="connsiteX24" fmla="*/ 0 w 56134"/>
                  <a:gd name="connsiteY24" fmla="*/ 48832 h 68770"/>
                  <a:gd name="connsiteX25" fmla="*/ 3811 w 56134"/>
                  <a:gd name="connsiteY25" fmla="*/ 36830 h 68770"/>
                  <a:gd name="connsiteX26" fmla="*/ 14098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7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6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4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1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8" y="0"/>
                      <a:pt x="36449" y="508"/>
                      <a:pt x="39498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7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5" y="67056"/>
                    </a:cubicBezTo>
                    <a:lnTo>
                      <a:pt x="47625" y="67056"/>
                    </a:lnTo>
                    <a:cubicBezTo>
                      <a:pt x="47372" y="65468"/>
                      <a:pt x="47117" y="63754"/>
                      <a:pt x="46927" y="61913"/>
                    </a:cubicBezTo>
                    <a:cubicBezTo>
                      <a:pt x="46737" y="60071"/>
                      <a:pt x="46673" y="58229"/>
                      <a:pt x="46673" y="56452"/>
                    </a:cubicBezTo>
                    <a:lnTo>
                      <a:pt x="46419" y="56452"/>
                    </a:lnTo>
                    <a:cubicBezTo>
                      <a:pt x="43435" y="60833"/>
                      <a:pt x="40069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60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2" y="62674"/>
                      <a:pt x="3620" y="60642"/>
                      <a:pt x="2160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1" y="36830"/>
                    </a:cubicBezTo>
                    <a:cubicBezTo>
                      <a:pt x="6350" y="33846"/>
                      <a:pt x="9779" y="31686"/>
                      <a:pt x="14098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7" y="34989"/>
                    </a:cubicBezTo>
                    <a:cubicBezTo>
                      <a:pt x="27560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6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4654AB3-7998-7D49-5E13-3556EB9DC6A5}"/>
                  </a:ext>
                </a:extLst>
              </p:cNvPr>
              <p:cNvSpPr/>
              <p:nvPr/>
            </p:nvSpPr>
            <p:spPr>
              <a:xfrm>
                <a:off x="669366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711F32F-5084-FA1E-0A4F-F603C6BF7D8A}"/>
                  </a:ext>
                </a:extLst>
              </p:cNvPr>
              <p:cNvSpPr/>
              <p:nvPr/>
            </p:nvSpPr>
            <p:spPr>
              <a:xfrm>
                <a:off x="6774497" y="5047170"/>
                <a:ext cx="63690" cy="65404"/>
              </a:xfrm>
              <a:custGeom>
                <a:avLst/>
                <a:gdLst>
                  <a:gd name="connsiteX0" fmla="*/ 37147 w 63690"/>
                  <a:gd name="connsiteY0" fmla="*/ 65405 h 65404"/>
                  <a:gd name="connsiteX1" fmla="*/ 26670 w 63690"/>
                  <a:gd name="connsiteY1" fmla="*/ 65405 h 65404"/>
                  <a:gd name="connsiteX2" fmla="*/ 0 w 63690"/>
                  <a:gd name="connsiteY2" fmla="*/ 0 h 65404"/>
                  <a:gd name="connsiteX3" fmla="*/ 10605 w 63690"/>
                  <a:gd name="connsiteY3" fmla="*/ 0 h 65404"/>
                  <a:gd name="connsiteX4" fmla="*/ 31814 w 63690"/>
                  <a:gd name="connsiteY4" fmla="*/ 55308 h 65404"/>
                  <a:gd name="connsiteX5" fmla="*/ 32068 w 63690"/>
                  <a:gd name="connsiteY5" fmla="*/ 55308 h 65404"/>
                  <a:gd name="connsiteX6" fmla="*/ 53467 w 63690"/>
                  <a:gd name="connsiteY6" fmla="*/ 0 h 65404"/>
                  <a:gd name="connsiteX7" fmla="*/ 63691 w 63690"/>
                  <a:gd name="connsiteY7" fmla="*/ 0 h 65404"/>
                  <a:gd name="connsiteX8" fmla="*/ 37147 w 63690"/>
                  <a:gd name="connsiteY8" fmla="*/ 65405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90" h="65404">
                    <a:moveTo>
                      <a:pt x="37147" y="65405"/>
                    </a:moveTo>
                    <a:lnTo>
                      <a:pt x="26670" y="65405"/>
                    </a:lnTo>
                    <a:lnTo>
                      <a:pt x="0" y="0"/>
                    </a:lnTo>
                    <a:lnTo>
                      <a:pt x="10605" y="0"/>
                    </a:lnTo>
                    <a:lnTo>
                      <a:pt x="31814" y="55308"/>
                    </a:lnTo>
                    <a:lnTo>
                      <a:pt x="32068" y="55308"/>
                    </a:lnTo>
                    <a:lnTo>
                      <a:pt x="53467" y="0"/>
                    </a:lnTo>
                    <a:lnTo>
                      <a:pt x="63691" y="0"/>
                    </a:lnTo>
                    <a:lnTo>
                      <a:pt x="37147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7119CE4-1592-96CC-9B5F-A9B4959DDDBB}"/>
                  </a:ext>
                </a:extLst>
              </p:cNvPr>
              <p:cNvSpPr/>
              <p:nvPr/>
            </p:nvSpPr>
            <p:spPr>
              <a:xfrm>
                <a:off x="6848220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3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1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3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5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7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1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5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9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1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9" y="18097"/>
                      <a:pt x="13018" y="20891"/>
                      <a:pt x="11874" y="24130"/>
                    </a:cubicBezTo>
                    <a:cubicBezTo>
                      <a:pt x="10732" y="27368"/>
                      <a:pt x="10161" y="30734"/>
                      <a:pt x="10161" y="34417"/>
                    </a:cubicBezTo>
                    <a:cubicBezTo>
                      <a:pt x="10161" y="38100"/>
                      <a:pt x="10732" y="41466"/>
                      <a:pt x="11874" y="44704"/>
                    </a:cubicBezTo>
                    <a:cubicBezTo>
                      <a:pt x="13018" y="47942"/>
                      <a:pt x="14669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1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9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1D5B3B27-BD38-18C1-7A34-F7EC8002EF7E}"/>
                  </a:ext>
                </a:extLst>
              </p:cNvPr>
              <p:cNvSpPr/>
              <p:nvPr/>
            </p:nvSpPr>
            <p:spPr>
              <a:xfrm>
                <a:off x="6938581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7A9BE55-3172-A0D7-C096-16809EF9CA71}"/>
                  </a:ext>
                </a:extLst>
              </p:cNvPr>
              <p:cNvSpPr/>
              <p:nvPr/>
            </p:nvSpPr>
            <p:spPr>
              <a:xfrm>
                <a:off x="6972998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DDEEB8C-2259-8D50-A4EF-BE116A09D349}"/>
                  </a:ext>
                </a:extLst>
              </p:cNvPr>
              <p:cNvSpPr/>
              <p:nvPr/>
            </p:nvSpPr>
            <p:spPr>
              <a:xfrm>
                <a:off x="7042784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F8395151-63F5-2A8A-0471-D541B22D71EA}"/>
                  </a:ext>
                </a:extLst>
              </p:cNvPr>
              <p:cNvSpPr/>
              <p:nvPr/>
            </p:nvSpPr>
            <p:spPr>
              <a:xfrm>
                <a:off x="7098982" y="50454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2 w 68389"/>
                  <a:gd name="connsiteY26" fmla="*/ 15621 h 100647"/>
                  <a:gd name="connsiteX27" fmla="*/ 10414 w 68389"/>
                  <a:gd name="connsiteY27" fmla="*/ 24003 h 100647"/>
                  <a:gd name="connsiteX28" fmla="*/ 8510 w 68389"/>
                  <a:gd name="connsiteY28" fmla="*/ 34417 h 100647"/>
                  <a:gd name="connsiteX29" fmla="*/ 10414 w 68389"/>
                  <a:gd name="connsiteY29" fmla="*/ 44831 h 100647"/>
                  <a:gd name="connsiteX30" fmla="*/ 15622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3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2" y="8699"/>
                      <a:pt x="37529" y="8001"/>
                      <a:pt x="33592" y="8001"/>
                    </a:cubicBezTo>
                    <a:cubicBezTo>
                      <a:pt x="29973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2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10" y="30671"/>
                      <a:pt x="8510" y="34417"/>
                    </a:cubicBezTo>
                    <a:cubicBezTo>
                      <a:pt x="8510" y="38164"/>
                      <a:pt x="9144" y="41592"/>
                      <a:pt x="10414" y="44831"/>
                    </a:cubicBezTo>
                    <a:cubicBezTo>
                      <a:pt x="11685" y="48070"/>
                      <a:pt x="13399" y="50800"/>
                      <a:pt x="15622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3" y="60706"/>
                      <a:pt x="33592" y="60706"/>
                    </a:cubicBezTo>
                    <a:cubicBezTo>
                      <a:pt x="37529" y="60706"/>
                      <a:pt x="41022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6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E488AA18-E0AE-A44F-106B-12B1838133A1}"/>
                  </a:ext>
                </a:extLst>
              </p:cNvPr>
              <p:cNvSpPr/>
              <p:nvPr/>
            </p:nvSpPr>
            <p:spPr>
              <a:xfrm>
                <a:off x="7182802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4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4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F9CF8B6-4656-2159-60B7-7F5C9FEBADCF}"/>
                  </a:ext>
                </a:extLst>
              </p:cNvPr>
              <p:cNvSpPr/>
              <p:nvPr/>
            </p:nvSpPr>
            <p:spPr>
              <a:xfrm>
                <a:off x="7248969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100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76C2E14-253B-EEA6-9113-30AEFD0764FF}"/>
                  </a:ext>
                </a:extLst>
              </p:cNvPr>
              <p:cNvSpPr/>
              <p:nvPr/>
            </p:nvSpPr>
            <p:spPr>
              <a:xfrm>
                <a:off x="7303198" y="5098351"/>
                <a:ext cx="15113" cy="15049"/>
              </a:xfrm>
              <a:custGeom>
                <a:avLst/>
                <a:gdLst>
                  <a:gd name="connsiteX0" fmla="*/ 15113 w 15113"/>
                  <a:gd name="connsiteY0" fmla="*/ 7557 h 15049"/>
                  <a:gd name="connsiteX1" fmla="*/ 13018 w 15113"/>
                  <a:gd name="connsiteY1" fmla="*/ 12764 h 15049"/>
                  <a:gd name="connsiteX2" fmla="*/ 7557 w 15113"/>
                  <a:gd name="connsiteY2" fmla="*/ 15049 h 15049"/>
                  <a:gd name="connsiteX3" fmla="*/ 2095 w 15113"/>
                  <a:gd name="connsiteY3" fmla="*/ 12764 h 15049"/>
                  <a:gd name="connsiteX4" fmla="*/ 0 w 15113"/>
                  <a:gd name="connsiteY4" fmla="*/ 7557 h 15049"/>
                  <a:gd name="connsiteX5" fmla="*/ 2095 w 15113"/>
                  <a:gd name="connsiteY5" fmla="*/ 2286 h 15049"/>
                  <a:gd name="connsiteX6" fmla="*/ 7557 w 15113"/>
                  <a:gd name="connsiteY6" fmla="*/ 0 h 15049"/>
                  <a:gd name="connsiteX7" fmla="*/ 13018 w 15113"/>
                  <a:gd name="connsiteY7" fmla="*/ 2286 h 15049"/>
                  <a:gd name="connsiteX8" fmla="*/ 15113 w 15113"/>
                  <a:gd name="connsiteY8" fmla="*/ 7557 h 1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" h="15049">
                    <a:moveTo>
                      <a:pt x="15113" y="7557"/>
                    </a:moveTo>
                    <a:cubicBezTo>
                      <a:pt x="15113" y="9525"/>
                      <a:pt x="14415" y="11239"/>
                      <a:pt x="13018" y="12764"/>
                    </a:cubicBezTo>
                    <a:cubicBezTo>
                      <a:pt x="11620" y="14288"/>
                      <a:pt x="9779" y="15049"/>
                      <a:pt x="7557" y="15049"/>
                    </a:cubicBezTo>
                    <a:cubicBezTo>
                      <a:pt x="5334" y="15049"/>
                      <a:pt x="3493" y="14288"/>
                      <a:pt x="2095" y="12764"/>
                    </a:cubicBezTo>
                    <a:cubicBezTo>
                      <a:pt x="698" y="11239"/>
                      <a:pt x="0" y="9461"/>
                      <a:pt x="0" y="7557"/>
                    </a:cubicBezTo>
                    <a:cubicBezTo>
                      <a:pt x="0" y="5652"/>
                      <a:pt x="698" y="3873"/>
                      <a:pt x="2095" y="2286"/>
                    </a:cubicBezTo>
                    <a:cubicBezTo>
                      <a:pt x="3493" y="762"/>
                      <a:pt x="5334" y="0"/>
                      <a:pt x="7557" y="0"/>
                    </a:cubicBezTo>
                    <a:cubicBezTo>
                      <a:pt x="9779" y="0"/>
                      <a:pt x="11620" y="762"/>
                      <a:pt x="13018" y="2286"/>
                    </a:cubicBezTo>
                    <a:cubicBezTo>
                      <a:pt x="14415" y="3810"/>
                      <a:pt x="15113" y="5588"/>
                      <a:pt x="15113" y="7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52B34F65-D94E-CDC7-FEF8-8155293E7522}"/>
                  </a:ext>
                </a:extLst>
              </p:cNvPr>
              <p:cNvSpPr/>
              <p:nvPr/>
            </p:nvSpPr>
            <p:spPr>
              <a:xfrm>
                <a:off x="7372286" y="5013705"/>
                <a:ext cx="73914" cy="101409"/>
              </a:xfrm>
              <a:custGeom>
                <a:avLst/>
                <a:gdLst>
                  <a:gd name="connsiteX0" fmla="*/ 36957 w 73914"/>
                  <a:gd name="connsiteY0" fmla="*/ 101410 h 101409"/>
                  <a:gd name="connsiteX1" fmla="*/ 18669 w 73914"/>
                  <a:gd name="connsiteY1" fmla="*/ 97599 h 101409"/>
                  <a:gd name="connsiteX2" fmla="*/ 7366 w 73914"/>
                  <a:gd name="connsiteY2" fmla="*/ 87884 h 101409"/>
                  <a:gd name="connsiteX3" fmla="*/ 1588 w 73914"/>
                  <a:gd name="connsiteY3" fmla="*/ 75121 h 101409"/>
                  <a:gd name="connsiteX4" fmla="*/ 0 w 73914"/>
                  <a:gd name="connsiteY4" fmla="*/ 62040 h 101409"/>
                  <a:gd name="connsiteX5" fmla="*/ 0 w 73914"/>
                  <a:gd name="connsiteY5" fmla="*/ 0 h 101409"/>
                  <a:gd name="connsiteX6" fmla="*/ 10033 w 73914"/>
                  <a:gd name="connsiteY6" fmla="*/ 0 h 101409"/>
                  <a:gd name="connsiteX7" fmla="*/ 10033 w 73914"/>
                  <a:gd name="connsiteY7" fmla="*/ 60897 h 101409"/>
                  <a:gd name="connsiteX8" fmla="*/ 11430 w 73914"/>
                  <a:gd name="connsiteY8" fmla="*/ 72580 h 101409"/>
                  <a:gd name="connsiteX9" fmla="*/ 15939 w 73914"/>
                  <a:gd name="connsiteY9" fmla="*/ 82614 h 101409"/>
                  <a:gd name="connsiteX10" fmla="*/ 24257 w 73914"/>
                  <a:gd name="connsiteY10" fmla="*/ 89726 h 101409"/>
                  <a:gd name="connsiteX11" fmla="*/ 36957 w 73914"/>
                  <a:gd name="connsiteY11" fmla="*/ 92456 h 101409"/>
                  <a:gd name="connsiteX12" fmla="*/ 49657 w 73914"/>
                  <a:gd name="connsiteY12" fmla="*/ 89726 h 101409"/>
                  <a:gd name="connsiteX13" fmla="*/ 57976 w 73914"/>
                  <a:gd name="connsiteY13" fmla="*/ 82614 h 101409"/>
                  <a:gd name="connsiteX14" fmla="*/ 62484 w 73914"/>
                  <a:gd name="connsiteY14" fmla="*/ 72580 h 101409"/>
                  <a:gd name="connsiteX15" fmla="*/ 63881 w 73914"/>
                  <a:gd name="connsiteY15" fmla="*/ 60897 h 101409"/>
                  <a:gd name="connsiteX16" fmla="*/ 63881 w 73914"/>
                  <a:gd name="connsiteY16" fmla="*/ 0 h 101409"/>
                  <a:gd name="connsiteX17" fmla="*/ 73914 w 73914"/>
                  <a:gd name="connsiteY17" fmla="*/ 0 h 101409"/>
                  <a:gd name="connsiteX18" fmla="*/ 73914 w 73914"/>
                  <a:gd name="connsiteY18" fmla="*/ 62040 h 101409"/>
                  <a:gd name="connsiteX19" fmla="*/ 72327 w 73914"/>
                  <a:gd name="connsiteY19" fmla="*/ 75121 h 101409"/>
                  <a:gd name="connsiteX20" fmla="*/ 66548 w 73914"/>
                  <a:gd name="connsiteY20" fmla="*/ 87884 h 101409"/>
                  <a:gd name="connsiteX21" fmla="*/ 55182 w 73914"/>
                  <a:gd name="connsiteY21" fmla="*/ 97599 h 101409"/>
                  <a:gd name="connsiteX22" fmla="*/ 36957 w 73914"/>
                  <a:gd name="connsiteY22" fmla="*/ 101410 h 10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914" h="101409">
                    <a:moveTo>
                      <a:pt x="36957" y="101410"/>
                    </a:moveTo>
                    <a:cubicBezTo>
                      <a:pt x="29528" y="101410"/>
                      <a:pt x="23432" y="100140"/>
                      <a:pt x="18669" y="97599"/>
                    </a:cubicBezTo>
                    <a:cubicBezTo>
                      <a:pt x="13907" y="95060"/>
                      <a:pt x="10160" y="91821"/>
                      <a:pt x="7366" y="87884"/>
                    </a:cubicBezTo>
                    <a:cubicBezTo>
                      <a:pt x="4572" y="83947"/>
                      <a:pt x="2667" y="79692"/>
                      <a:pt x="1588" y="75121"/>
                    </a:cubicBezTo>
                    <a:cubicBezTo>
                      <a:pt x="508" y="70548"/>
                      <a:pt x="0" y="66167"/>
                      <a:pt x="0" y="62040"/>
                    </a:cubicBez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60897"/>
                    </a:lnTo>
                    <a:cubicBezTo>
                      <a:pt x="10033" y="64897"/>
                      <a:pt x="10478" y="68771"/>
                      <a:pt x="11430" y="72580"/>
                    </a:cubicBezTo>
                    <a:cubicBezTo>
                      <a:pt x="12382" y="76327"/>
                      <a:pt x="13843" y="79692"/>
                      <a:pt x="15939" y="82614"/>
                    </a:cubicBezTo>
                    <a:cubicBezTo>
                      <a:pt x="18034" y="85535"/>
                      <a:pt x="20828" y="87947"/>
                      <a:pt x="24257" y="89726"/>
                    </a:cubicBezTo>
                    <a:cubicBezTo>
                      <a:pt x="27686" y="91567"/>
                      <a:pt x="31941" y="92456"/>
                      <a:pt x="36957" y="92456"/>
                    </a:cubicBezTo>
                    <a:cubicBezTo>
                      <a:pt x="41973" y="92456"/>
                      <a:pt x="46228" y="91567"/>
                      <a:pt x="49657" y="89726"/>
                    </a:cubicBezTo>
                    <a:cubicBezTo>
                      <a:pt x="53086" y="87884"/>
                      <a:pt x="55880" y="85535"/>
                      <a:pt x="57976" y="82614"/>
                    </a:cubicBezTo>
                    <a:cubicBezTo>
                      <a:pt x="60071" y="79692"/>
                      <a:pt x="61595" y="76327"/>
                      <a:pt x="62484" y="72580"/>
                    </a:cubicBezTo>
                    <a:cubicBezTo>
                      <a:pt x="63373" y="68834"/>
                      <a:pt x="63881" y="64897"/>
                      <a:pt x="63881" y="60897"/>
                    </a:cubicBezTo>
                    <a:lnTo>
                      <a:pt x="63881" y="0"/>
                    </a:lnTo>
                    <a:lnTo>
                      <a:pt x="73914" y="0"/>
                    </a:lnTo>
                    <a:lnTo>
                      <a:pt x="73914" y="62040"/>
                    </a:lnTo>
                    <a:cubicBezTo>
                      <a:pt x="73914" y="66167"/>
                      <a:pt x="73406" y="70485"/>
                      <a:pt x="72327" y="75121"/>
                    </a:cubicBezTo>
                    <a:cubicBezTo>
                      <a:pt x="71247" y="79756"/>
                      <a:pt x="69342" y="84010"/>
                      <a:pt x="66548" y="87884"/>
                    </a:cubicBezTo>
                    <a:cubicBezTo>
                      <a:pt x="63754" y="91758"/>
                      <a:pt x="59944" y="95060"/>
                      <a:pt x="55182" y="97599"/>
                    </a:cubicBezTo>
                    <a:cubicBezTo>
                      <a:pt x="50356" y="100140"/>
                      <a:pt x="44323" y="101410"/>
                      <a:pt x="36957" y="101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4ACC9D8-EAD0-109D-DE78-90D56ECFB112}"/>
                  </a:ext>
                </a:extLst>
              </p:cNvPr>
              <p:cNvSpPr/>
              <p:nvPr/>
            </p:nvSpPr>
            <p:spPr>
              <a:xfrm>
                <a:off x="745947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2282415-C2EE-BA01-E643-85FDF44C21A5}"/>
                  </a:ext>
                </a:extLst>
              </p:cNvPr>
              <p:cNvSpPr/>
              <p:nvPr/>
            </p:nvSpPr>
            <p:spPr>
              <a:xfrm>
                <a:off x="7541514" y="5047234"/>
                <a:ext cx="97028" cy="65404"/>
              </a:xfrm>
              <a:custGeom>
                <a:avLst/>
                <a:gdLst>
                  <a:gd name="connsiteX0" fmla="*/ 10351 w 97028"/>
                  <a:gd name="connsiteY0" fmla="*/ 0 h 65404"/>
                  <a:gd name="connsiteX1" fmla="*/ 26162 w 97028"/>
                  <a:gd name="connsiteY1" fmla="*/ 53086 h 65404"/>
                  <a:gd name="connsiteX2" fmla="*/ 26416 w 97028"/>
                  <a:gd name="connsiteY2" fmla="*/ 53086 h 65404"/>
                  <a:gd name="connsiteX3" fmla="*/ 44005 w 97028"/>
                  <a:gd name="connsiteY3" fmla="*/ 0 h 65404"/>
                  <a:gd name="connsiteX4" fmla="*/ 53213 w 97028"/>
                  <a:gd name="connsiteY4" fmla="*/ 0 h 65404"/>
                  <a:gd name="connsiteX5" fmla="*/ 71120 w 97028"/>
                  <a:gd name="connsiteY5" fmla="*/ 53086 h 65404"/>
                  <a:gd name="connsiteX6" fmla="*/ 71374 w 97028"/>
                  <a:gd name="connsiteY6" fmla="*/ 53086 h 65404"/>
                  <a:gd name="connsiteX7" fmla="*/ 86995 w 97028"/>
                  <a:gd name="connsiteY7" fmla="*/ 0 h 65404"/>
                  <a:gd name="connsiteX8" fmla="*/ 97028 w 97028"/>
                  <a:gd name="connsiteY8" fmla="*/ 0 h 65404"/>
                  <a:gd name="connsiteX9" fmla="*/ 76327 w 97028"/>
                  <a:gd name="connsiteY9" fmla="*/ 65405 h 65404"/>
                  <a:gd name="connsiteX10" fmla="*/ 65977 w 97028"/>
                  <a:gd name="connsiteY10" fmla="*/ 65405 h 65404"/>
                  <a:gd name="connsiteX11" fmla="*/ 48514 w 97028"/>
                  <a:gd name="connsiteY11" fmla="*/ 12446 h 65404"/>
                  <a:gd name="connsiteX12" fmla="*/ 48260 w 97028"/>
                  <a:gd name="connsiteY12" fmla="*/ 12446 h 65404"/>
                  <a:gd name="connsiteX13" fmla="*/ 31052 w 97028"/>
                  <a:gd name="connsiteY13" fmla="*/ 65405 h 65404"/>
                  <a:gd name="connsiteX14" fmla="*/ 20701 w 97028"/>
                  <a:gd name="connsiteY14" fmla="*/ 65405 h 65404"/>
                  <a:gd name="connsiteX15" fmla="*/ 0 w 97028"/>
                  <a:gd name="connsiteY15" fmla="*/ 0 h 65404"/>
                  <a:gd name="connsiteX16" fmla="*/ 10223 w 97028"/>
                  <a:gd name="connsiteY16" fmla="*/ 0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028" h="65404">
                    <a:moveTo>
                      <a:pt x="10351" y="0"/>
                    </a:moveTo>
                    <a:lnTo>
                      <a:pt x="26162" y="53086"/>
                    </a:lnTo>
                    <a:lnTo>
                      <a:pt x="26416" y="53086"/>
                    </a:lnTo>
                    <a:lnTo>
                      <a:pt x="44005" y="0"/>
                    </a:lnTo>
                    <a:lnTo>
                      <a:pt x="53213" y="0"/>
                    </a:lnTo>
                    <a:lnTo>
                      <a:pt x="71120" y="53086"/>
                    </a:lnTo>
                    <a:lnTo>
                      <a:pt x="71374" y="53086"/>
                    </a:lnTo>
                    <a:lnTo>
                      <a:pt x="86995" y="0"/>
                    </a:lnTo>
                    <a:lnTo>
                      <a:pt x="97028" y="0"/>
                    </a:lnTo>
                    <a:lnTo>
                      <a:pt x="76327" y="65405"/>
                    </a:lnTo>
                    <a:lnTo>
                      <a:pt x="65977" y="65405"/>
                    </a:lnTo>
                    <a:lnTo>
                      <a:pt x="48514" y="12446"/>
                    </a:lnTo>
                    <a:lnTo>
                      <a:pt x="48260" y="12446"/>
                    </a:lnTo>
                    <a:lnTo>
                      <a:pt x="31052" y="65405"/>
                    </a:lnTo>
                    <a:lnTo>
                      <a:pt x="20701" y="65405"/>
                    </a:lnTo>
                    <a:lnTo>
                      <a:pt x="0" y="0"/>
                    </a:lnTo>
                    <a:lnTo>
                      <a:pt x="10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8A182C4-C929-06BB-A04E-09E8D3DD1E22}"/>
                  </a:ext>
                </a:extLst>
              </p:cNvPr>
              <p:cNvSpPr/>
              <p:nvPr/>
            </p:nvSpPr>
            <p:spPr>
              <a:xfrm>
                <a:off x="7652956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58EF7CDC-CD87-80AD-9228-57C95263B61A}"/>
                  </a:ext>
                </a:extLst>
              </p:cNvPr>
              <p:cNvSpPr/>
              <p:nvPr/>
            </p:nvSpPr>
            <p:spPr>
              <a:xfrm>
                <a:off x="7682547" y="50456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1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6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AF0A8ED-174A-1A31-F6D1-CCF0145994D4}"/>
                  </a:ext>
                </a:extLst>
              </p:cNvPr>
              <p:cNvSpPr/>
              <p:nvPr/>
            </p:nvSpPr>
            <p:spPr>
              <a:xfrm>
                <a:off x="774992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560100B7-3C17-72DD-120B-2AC9D524C583}"/>
                  </a:ext>
                </a:extLst>
              </p:cNvPr>
              <p:cNvSpPr/>
              <p:nvPr/>
            </p:nvSpPr>
            <p:spPr>
              <a:xfrm>
                <a:off x="7816850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5180CCA-67B5-AC79-DEC6-8C0E843525CC}"/>
                  </a:ext>
                </a:extLst>
              </p:cNvPr>
              <p:cNvSpPr/>
              <p:nvPr/>
            </p:nvSpPr>
            <p:spPr>
              <a:xfrm>
                <a:off x="7900987" y="50455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A43B955-7C7F-D16D-F5F8-5F9DF4FFD987}"/>
                  </a:ext>
                </a:extLst>
              </p:cNvPr>
              <p:cNvSpPr/>
              <p:nvPr/>
            </p:nvSpPr>
            <p:spPr>
              <a:xfrm>
                <a:off x="798087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34ADCA5-6302-CC44-E026-7BB6132D95D1}"/>
                  </a:ext>
                </a:extLst>
              </p:cNvPr>
              <p:cNvSpPr/>
              <p:nvPr/>
            </p:nvSpPr>
            <p:spPr>
              <a:xfrm>
                <a:off x="8017002" y="50455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0 w 99441"/>
                  <a:gd name="connsiteY2" fmla="*/ 571 h 67055"/>
                  <a:gd name="connsiteX3" fmla="*/ 42608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69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19 w 99441"/>
                  <a:gd name="connsiteY18" fmla="*/ 32258 h 67055"/>
                  <a:gd name="connsiteX19" fmla="*/ 54419 w 99441"/>
                  <a:gd name="connsiteY19" fmla="*/ 67056 h 67055"/>
                  <a:gd name="connsiteX20" fmla="*/ 44894 w 99441"/>
                  <a:gd name="connsiteY20" fmla="*/ 67056 h 67055"/>
                  <a:gd name="connsiteX21" fmla="*/ 44894 w 99441"/>
                  <a:gd name="connsiteY21" fmla="*/ 28892 h 67055"/>
                  <a:gd name="connsiteX22" fmla="*/ 44196 w 99441"/>
                  <a:gd name="connsiteY22" fmla="*/ 20257 h 67055"/>
                  <a:gd name="connsiteX23" fmla="*/ 41719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6 w 99441"/>
                  <a:gd name="connsiteY29" fmla="*/ 33528 h 67055"/>
                  <a:gd name="connsiteX30" fmla="*/ 10096 w 99441"/>
                  <a:gd name="connsiteY30" fmla="*/ 67056 h 67055"/>
                  <a:gd name="connsiteX31" fmla="*/ 571 w 99441"/>
                  <a:gd name="connsiteY31" fmla="*/ 67056 h 67055"/>
                  <a:gd name="connsiteX32" fmla="*/ 571 w 99441"/>
                  <a:gd name="connsiteY32" fmla="*/ 16065 h 67055"/>
                  <a:gd name="connsiteX33" fmla="*/ 444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427CFD3-13CA-7835-837B-F55F500BBE08}"/>
                  </a:ext>
                </a:extLst>
              </p:cNvPr>
              <p:cNvSpPr/>
              <p:nvPr/>
            </p:nvSpPr>
            <p:spPr>
              <a:xfrm>
                <a:off x="8171053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6F9F35FD-6490-E4F4-2F5F-A02DE30227ED}"/>
                  </a:ext>
                </a:extLst>
              </p:cNvPr>
              <p:cNvSpPr/>
              <p:nvPr/>
            </p:nvSpPr>
            <p:spPr>
              <a:xfrm>
                <a:off x="8245665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E79460A1-BF98-A9F5-1FFE-6433D6D418F8}"/>
                  </a:ext>
                </a:extLst>
              </p:cNvPr>
              <p:cNvSpPr/>
              <p:nvPr/>
            </p:nvSpPr>
            <p:spPr>
              <a:xfrm>
                <a:off x="8373808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0C57CB3-8BAC-A2D8-63EA-55CBFE158164}"/>
                  </a:ext>
                </a:extLst>
              </p:cNvPr>
              <p:cNvSpPr/>
              <p:nvPr/>
            </p:nvSpPr>
            <p:spPr>
              <a:xfrm>
                <a:off x="8495918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A1B7697-B154-283B-ECF2-D9C18FF7E94E}"/>
                  </a:ext>
                </a:extLst>
              </p:cNvPr>
              <p:cNvSpPr/>
              <p:nvPr/>
            </p:nvSpPr>
            <p:spPr>
              <a:xfrm>
                <a:off x="8532177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A887DA0-CC33-DEEE-27CD-24D2122FF9D7}"/>
                  </a:ext>
                </a:extLst>
              </p:cNvPr>
              <p:cNvSpPr/>
              <p:nvPr/>
            </p:nvSpPr>
            <p:spPr>
              <a:xfrm>
                <a:off x="8611996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1E99133-26F7-7189-E985-93391763E72B}"/>
                  </a:ext>
                </a:extLst>
              </p:cNvPr>
              <p:cNvSpPr/>
              <p:nvPr/>
            </p:nvSpPr>
            <p:spPr>
              <a:xfrm>
                <a:off x="8648128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B204BFB-32AD-A889-D63D-77E9F5BE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840" y="2863561"/>
            <a:ext cx="9672320" cy="143827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174">
            <a:extLst>
              <a:ext uri="{FF2B5EF4-FFF2-40B4-BE49-F238E27FC236}">
                <a16:creationId xmlns:a16="http://schemas.microsoft.com/office/drawing/2014/main" id="{E144C60A-D237-B301-4FE2-D5A043657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372" y="3792551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CFCEEE8-66A1-2348-9EE5-1C6F0F0181C7}"/>
              </a:ext>
            </a:extLst>
          </p:cNvPr>
          <p:cNvSpPr/>
          <p:nvPr userDrawn="1"/>
        </p:nvSpPr>
        <p:spPr>
          <a:xfrm>
            <a:off x="2499360" y="4740620"/>
            <a:ext cx="6766560" cy="558455"/>
          </a:xfrm>
          <a:prstGeom prst="rect">
            <a:avLst/>
          </a:prstGeom>
          <a:solidFill>
            <a:srgbClr val="114D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 Placeholder 174">
            <a:extLst>
              <a:ext uri="{FF2B5EF4-FFF2-40B4-BE49-F238E27FC236}">
                <a16:creationId xmlns:a16="http://schemas.microsoft.com/office/drawing/2014/main" id="{EF053DA0-DB85-853D-F8D1-CB441BADA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6254" y="4816475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60DA9A28-753E-4BF9-BBAA-C17FF87A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92" y="873025"/>
            <a:ext cx="1809950" cy="1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6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65DA1E29-CF6B-93AF-CA9D-B1EF7F76F014}"/>
              </a:ext>
            </a:extLst>
          </p:cNvPr>
          <p:cNvSpPr/>
          <p:nvPr userDrawn="1"/>
        </p:nvSpPr>
        <p:spPr>
          <a:xfrm>
            <a:off x="6092761" y="0"/>
            <a:ext cx="609924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F3B-E859-F84D-83DB-3C43D9CFAE10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aphic 5">
            <a:extLst>
              <a:ext uri="{FF2B5EF4-FFF2-40B4-BE49-F238E27FC236}">
                <a16:creationId xmlns:a16="http://schemas.microsoft.com/office/drawing/2014/main" id="{49C9FE42-9F06-CB31-F27E-6805C864323F}"/>
              </a:ext>
            </a:extLst>
          </p:cNvPr>
          <p:cNvGrpSpPr/>
          <p:nvPr userDrawn="1"/>
        </p:nvGrpSpPr>
        <p:grpSpPr>
          <a:xfrm>
            <a:off x="4912549" y="2158730"/>
            <a:ext cx="2540000" cy="2540000"/>
            <a:chOff x="5276850" y="2159000"/>
            <a:chExt cx="2540000" cy="254000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2C9D34F-2B77-D976-2B75-6857D181B0F7}"/>
                </a:ext>
              </a:extLst>
            </p:cNvPr>
            <p:cNvSpPr/>
            <p:nvPr/>
          </p:nvSpPr>
          <p:spPr>
            <a:xfrm>
              <a:off x="5276850" y="2159000"/>
              <a:ext cx="2540000" cy="2540000"/>
            </a:xfrm>
            <a:custGeom>
              <a:avLst/>
              <a:gdLst>
                <a:gd name="connsiteX0" fmla="*/ 2540000 w 2540000"/>
                <a:gd name="connsiteY0" fmla="*/ 1270000 h 2540000"/>
                <a:gd name="connsiteX1" fmla="*/ 1270000 w 2540000"/>
                <a:gd name="connsiteY1" fmla="*/ 2540000 h 2540000"/>
                <a:gd name="connsiteX2" fmla="*/ 0 w 2540000"/>
                <a:gd name="connsiteY2" fmla="*/ 1270000 h 2540000"/>
                <a:gd name="connsiteX3" fmla="*/ 1270000 w 2540000"/>
                <a:gd name="connsiteY3" fmla="*/ 0 h 2540000"/>
                <a:gd name="connsiteX4" fmla="*/ 2540000 w 2540000"/>
                <a:gd name="connsiteY4" fmla="*/ 127000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0" h="2540000">
                  <a:moveTo>
                    <a:pt x="2540000" y="1270000"/>
                  </a:moveTo>
                  <a:cubicBezTo>
                    <a:pt x="2540000" y="1971402"/>
                    <a:pt x="1971401" y="2540000"/>
                    <a:pt x="1270000" y="2540000"/>
                  </a:cubicBezTo>
                  <a:cubicBezTo>
                    <a:pt x="568598" y="2540000"/>
                    <a:pt x="0" y="1971402"/>
                    <a:pt x="0" y="1270000"/>
                  </a:cubicBezTo>
                  <a:cubicBezTo>
                    <a:pt x="0" y="568598"/>
                    <a:pt x="568598" y="0"/>
                    <a:pt x="1270000" y="0"/>
                  </a:cubicBezTo>
                  <a:cubicBezTo>
                    <a:pt x="1971401" y="0"/>
                    <a:pt x="2540000" y="568598"/>
                    <a:pt x="2540000" y="127000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19770B-DB94-1878-D2D1-5E04AFD57F0D}"/>
                </a:ext>
              </a:extLst>
            </p:cNvPr>
            <p:cNvSpPr/>
            <p:nvPr userDrawn="1"/>
          </p:nvSpPr>
          <p:spPr>
            <a:xfrm>
              <a:off x="5416550" y="2298700"/>
              <a:ext cx="2260600" cy="2260600"/>
            </a:xfrm>
            <a:custGeom>
              <a:avLst/>
              <a:gdLst>
                <a:gd name="connsiteX0" fmla="*/ 2260600 w 2260600"/>
                <a:gd name="connsiteY0" fmla="*/ 1130300 h 2260600"/>
                <a:gd name="connsiteX1" fmla="*/ 1130300 w 2260600"/>
                <a:gd name="connsiteY1" fmla="*/ 2260600 h 2260600"/>
                <a:gd name="connsiteX2" fmla="*/ 0 w 2260600"/>
                <a:gd name="connsiteY2" fmla="*/ 1130300 h 2260600"/>
                <a:gd name="connsiteX3" fmla="*/ 1130300 w 2260600"/>
                <a:gd name="connsiteY3" fmla="*/ 0 h 2260600"/>
                <a:gd name="connsiteX4" fmla="*/ 2260600 w 2260600"/>
                <a:gd name="connsiteY4" fmla="*/ 1130300 h 226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0600" h="2260600">
                  <a:moveTo>
                    <a:pt x="2260600" y="1130300"/>
                  </a:moveTo>
                  <a:cubicBezTo>
                    <a:pt x="2260600" y="1754548"/>
                    <a:pt x="1754547" y="2260600"/>
                    <a:pt x="1130300" y="2260600"/>
                  </a:cubicBezTo>
                  <a:cubicBezTo>
                    <a:pt x="506052" y="2260600"/>
                    <a:pt x="0" y="1754548"/>
                    <a:pt x="0" y="1130300"/>
                  </a:cubicBezTo>
                  <a:cubicBezTo>
                    <a:pt x="0" y="506053"/>
                    <a:pt x="506052" y="0"/>
                    <a:pt x="1130300" y="0"/>
                  </a:cubicBezTo>
                  <a:cubicBezTo>
                    <a:pt x="1754547" y="0"/>
                    <a:pt x="2260600" y="506053"/>
                    <a:pt x="2260600" y="1130300"/>
                  </a:cubicBezTo>
                  <a:close/>
                </a:path>
              </a:pathLst>
            </a:custGeom>
            <a:solidFill>
              <a:srgbClr val="114D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F03EB19D-3B93-597E-9631-654D8328365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19061" y="556831"/>
            <a:ext cx="5334000" cy="942975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84">
            <a:extLst>
              <a:ext uri="{FF2B5EF4-FFF2-40B4-BE49-F238E27FC236}">
                <a16:creationId xmlns:a16="http://schemas.microsoft.com/office/drawing/2014/main" id="{EDD6C5D7-4A05-B687-BF6F-436B0CD1A3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061" y="2479151"/>
            <a:ext cx="3756707" cy="37147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1" name="Picture 90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9231B919-FFD4-179A-45DF-420C3D0AA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979" y="2298160"/>
            <a:ext cx="2261140" cy="2261140"/>
          </a:xfrm>
          <a:prstGeom prst="rect">
            <a:avLst/>
          </a:prstGeom>
        </p:spPr>
      </p:pic>
      <p:sp>
        <p:nvSpPr>
          <p:cNvPr id="93" name="Text Placeholder 78">
            <a:extLst>
              <a:ext uri="{FF2B5EF4-FFF2-40B4-BE49-F238E27FC236}">
                <a16:creationId xmlns:a16="http://schemas.microsoft.com/office/drawing/2014/main" id="{1CE89F0A-A39B-8092-736A-924FCEEE74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10606" y="556830"/>
            <a:ext cx="4341683" cy="942975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84">
            <a:extLst>
              <a:ext uri="{FF2B5EF4-FFF2-40B4-BE49-F238E27FC236}">
                <a16:creationId xmlns:a16="http://schemas.microsoft.com/office/drawing/2014/main" id="{007EDDD3-FDD2-2C8D-2D8A-D3258EB6DD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10606" y="1618248"/>
            <a:ext cx="4341683" cy="3714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84">
            <a:extLst>
              <a:ext uri="{FF2B5EF4-FFF2-40B4-BE49-F238E27FC236}">
                <a16:creationId xmlns:a16="http://schemas.microsoft.com/office/drawing/2014/main" id="{F6A8F1D0-F231-7F0F-732D-6B1E7858A7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061" y="1612392"/>
            <a:ext cx="5334000" cy="3714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4">
            <a:extLst>
              <a:ext uri="{FF2B5EF4-FFF2-40B4-BE49-F238E27FC236}">
                <a16:creationId xmlns:a16="http://schemas.microsoft.com/office/drawing/2014/main" id="{BED81010-31B7-F826-C008-E34E416474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95582" y="2479151"/>
            <a:ext cx="3756707" cy="3714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337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32E7182-AD83-36E9-5D0C-EE88DDE85FF4}"/>
              </a:ext>
            </a:extLst>
          </p:cNvPr>
          <p:cNvSpPr/>
          <p:nvPr/>
        </p:nvSpPr>
        <p:spPr>
          <a:xfrm>
            <a:off x="0" y="0"/>
            <a:ext cx="7518400" cy="6858000"/>
          </a:xfrm>
          <a:custGeom>
            <a:avLst/>
            <a:gdLst>
              <a:gd name="connsiteX0" fmla="*/ 7518400 w 7518400"/>
              <a:gd name="connsiteY0" fmla="*/ 3432175 h 6858000"/>
              <a:gd name="connsiteX1" fmla="*/ 5962714 w 7518400"/>
              <a:gd name="connsiteY1" fmla="*/ 6858000 h 6858000"/>
              <a:gd name="connsiteX2" fmla="*/ 0 w 7518400"/>
              <a:gd name="connsiteY2" fmla="*/ 6858000 h 6858000"/>
              <a:gd name="connsiteX3" fmla="*/ 0 w 7518400"/>
              <a:gd name="connsiteY3" fmla="*/ 0 h 6858000"/>
              <a:gd name="connsiteX4" fmla="*/ 5955411 w 7518400"/>
              <a:gd name="connsiteY4" fmla="*/ 0 h 6858000"/>
              <a:gd name="connsiteX5" fmla="*/ 7518400 w 7518400"/>
              <a:gd name="connsiteY5" fmla="*/ 3432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8400" h="6858000">
                <a:moveTo>
                  <a:pt x="7518400" y="3432175"/>
                </a:moveTo>
                <a:cubicBezTo>
                  <a:pt x="7518400" y="4798441"/>
                  <a:pt x="6916166" y="6024055"/>
                  <a:pt x="5962714" y="6858000"/>
                </a:cubicBezTo>
                <a:lnTo>
                  <a:pt x="0" y="6858000"/>
                </a:lnTo>
                <a:lnTo>
                  <a:pt x="0" y="0"/>
                </a:lnTo>
                <a:lnTo>
                  <a:pt x="5955411" y="0"/>
                </a:lnTo>
                <a:cubicBezTo>
                  <a:pt x="6913119" y="834073"/>
                  <a:pt x="7518400" y="2062480"/>
                  <a:pt x="7518400" y="3432175"/>
                </a:cubicBez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BC816813-C13F-7FF3-2E98-1B27D0B101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 flipH="1">
            <a:off x="5609063" y="0"/>
            <a:ext cx="7705492" cy="6858000"/>
          </a:xfrm>
          <a:prstGeom prst="flowChartOnlineStorage">
            <a:avLst/>
          </a:prstGeom>
          <a:solidFill>
            <a:srgbClr val="114D97">
              <a:alpha val="4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CFFB-3DD7-F74A-A8D5-4DC9DDE2A4E5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 Placeholder 78">
            <a:extLst>
              <a:ext uri="{FF2B5EF4-FFF2-40B4-BE49-F238E27FC236}">
                <a16:creationId xmlns:a16="http://schemas.microsoft.com/office/drawing/2014/main" id="{FEAFBC7A-01DB-2F34-8AC4-043A8834E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061" y="556831"/>
            <a:ext cx="5334000" cy="942975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80">
            <a:extLst>
              <a:ext uri="{FF2B5EF4-FFF2-40B4-BE49-F238E27FC236}">
                <a16:creationId xmlns:a16="http://schemas.microsoft.com/office/drawing/2014/main" id="{02BC2EB2-4835-EB9E-3554-289010DE0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" y="1617663"/>
            <a:ext cx="5334000" cy="768350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US"/>
              <a:t>Third level</a:t>
            </a:r>
          </a:p>
        </p:txBody>
      </p:sp>
      <p:sp>
        <p:nvSpPr>
          <p:cNvPr id="62" name="Text Placeholder 84">
            <a:extLst>
              <a:ext uri="{FF2B5EF4-FFF2-40B4-BE49-F238E27FC236}">
                <a16:creationId xmlns:a16="http://schemas.microsoft.com/office/drawing/2014/main" id="{B1223F01-0E40-326A-5101-4EC4A871E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061" y="2745994"/>
            <a:ext cx="5334000" cy="37147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0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D2EB-ABD9-6748-AA9B-BB4F477C78AC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1D0D219-F036-E405-F816-894F3C4CC594}"/>
              </a:ext>
            </a:extLst>
          </p:cNvPr>
          <p:cNvSpPr/>
          <p:nvPr/>
        </p:nvSpPr>
        <p:spPr>
          <a:xfrm>
            <a:off x="1218945" y="2843593"/>
            <a:ext cx="1758950" cy="1758950"/>
          </a:xfrm>
          <a:custGeom>
            <a:avLst/>
            <a:gdLst>
              <a:gd name="connsiteX0" fmla="*/ 1758950 w 1758950"/>
              <a:gd name="connsiteY0" fmla="*/ 879475 h 1758950"/>
              <a:gd name="connsiteX1" fmla="*/ 879475 w 1758950"/>
              <a:gd name="connsiteY1" fmla="*/ 1758950 h 1758950"/>
              <a:gd name="connsiteX2" fmla="*/ 0 w 1758950"/>
              <a:gd name="connsiteY2" fmla="*/ 879475 h 1758950"/>
              <a:gd name="connsiteX3" fmla="*/ 879475 w 1758950"/>
              <a:gd name="connsiteY3" fmla="*/ 0 h 1758950"/>
              <a:gd name="connsiteX4" fmla="*/ 1758950 w 1758950"/>
              <a:gd name="connsiteY4" fmla="*/ 879475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950" h="1758950">
                <a:moveTo>
                  <a:pt x="1758950" y="879475"/>
                </a:moveTo>
                <a:cubicBezTo>
                  <a:pt x="1758950" y="1365196"/>
                  <a:pt x="1365196" y="1758950"/>
                  <a:pt x="879475" y="1758950"/>
                </a:cubicBezTo>
                <a:cubicBezTo>
                  <a:pt x="393754" y="1758950"/>
                  <a:pt x="0" y="1365196"/>
                  <a:pt x="0" y="879475"/>
                </a:cubicBezTo>
                <a:cubicBezTo>
                  <a:pt x="0" y="393754"/>
                  <a:pt x="393754" y="0"/>
                  <a:pt x="879475" y="0"/>
                </a:cubicBezTo>
                <a:cubicBezTo>
                  <a:pt x="1365196" y="0"/>
                  <a:pt x="1758950" y="393754"/>
                  <a:pt x="1758950" y="879475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2C82CE2-78E4-C14A-B4C6-E2DA83F72C34}"/>
              </a:ext>
            </a:extLst>
          </p:cNvPr>
          <p:cNvSpPr/>
          <p:nvPr/>
        </p:nvSpPr>
        <p:spPr>
          <a:xfrm>
            <a:off x="5216525" y="2843593"/>
            <a:ext cx="1758950" cy="1758950"/>
          </a:xfrm>
          <a:custGeom>
            <a:avLst/>
            <a:gdLst>
              <a:gd name="connsiteX0" fmla="*/ 1758950 w 1758950"/>
              <a:gd name="connsiteY0" fmla="*/ 879475 h 1758950"/>
              <a:gd name="connsiteX1" fmla="*/ 879475 w 1758950"/>
              <a:gd name="connsiteY1" fmla="*/ 1758950 h 1758950"/>
              <a:gd name="connsiteX2" fmla="*/ 0 w 1758950"/>
              <a:gd name="connsiteY2" fmla="*/ 879475 h 1758950"/>
              <a:gd name="connsiteX3" fmla="*/ 879475 w 1758950"/>
              <a:gd name="connsiteY3" fmla="*/ 0 h 1758950"/>
              <a:gd name="connsiteX4" fmla="*/ 1758950 w 1758950"/>
              <a:gd name="connsiteY4" fmla="*/ 879475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950" h="1758950">
                <a:moveTo>
                  <a:pt x="1758950" y="879475"/>
                </a:moveTo>
                <a:cubicBezTo>
                  <a:pt x="1758950" y="1365196"/>
                  <a:pt x="1365196" y="1758950"/>
                  <a:pt x="879475" y="1758950"/>
                </a:cubicBezTo>
                <a:cubicBezTo>
                  <a:pt x="393754" y="1758950"/>
                  <a:pt x="0" y="1365196"/>
                  <a:pt x="0" y="879475"/>
                </a:cubicBezTo>
                <a:cubicBezTo>
                  <a:pt x="0" y="393754"/>
                  <a:pt x="393754" y="0"/>
                  <a:pt x="879475" y="0"/>
                </a:cubicBezTo>
                <a:cubicBezTo>
                  <a:pt x="1365196" y="0"/>
                  <a:pt x="1758950" y="393754"/>
                  <a:pt x="1758950" y="879475"/>
                </a:cubicBezTo>
                <a:close/>
              </a:path>
            </a:pathLst>
          </a:custGeom>
          <a:solidFill>
            <a:srgbClr val="FDBF3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55360EC-3186-E0FB-D686-3EA91A3AAEC0}"/>
              </a:ext>
            </a:extLst>
          </p:cNvPr>
          <p:cNvSpPr/>
          <p:nvPr/>
        </p:nvSpPr>
        <p:spPr>
          <a:xfrm>
            <a:off x="9214104" y="2843593"/>
            <a:ext cx="1758950" cy="1758950"/>
          </a:xfrm>
          <a:custGeom>
            <a:avLst/>
            <a:gdLst>
              <a:gd name="connsiteX0" fmla="*/ 1758950 w 1758950"/>
              <a:gd name="connsiteY0" fmla="*/ 879475 h 1758950"/>
              <a:gd name="connsiteX1" fmla="*/ 879475 w 1758950"/>
              <a:gd name="connsiteY1" fmla="*/ 1758950 h 1758950"/>
              <a:gd name="connsiteX2" fmla="*/ 0 w 1758950"/>
              <a:gd name="connsiteY2" fmla="*/ 879475 h 1758950"/>
              <a:gd name="connsiteX3" fmla="*/ 879475 w 1758950"/>
              <a:gd name="connsiteY3" fmla="*/ 0 h 1758950"/>
              <a:gd name="connsiteX4" fmla="*/ 1758950 w 1758950"/>
              <a:gd name="connsiteY4" fmla="*/ 879475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950" h="1758950">
                <a:moveTo>
                  <a:pt x="1758950" y="879475"/>
                </a:moveTo>
                <a:cubicBezTo>
                  <a:pt x="1758950" y="1365196"/>
                  <a:pt x="1365196" y="1758950"/>
                  <a:pt x="879475" y="1758950"/>
                </a:cubicBezTo>
                <a:cubicBezTo>
                  <a:pt x="393755" y="1758950"/>
                  <a:pt x="0" y="1365196"/>
                  <a:pt x="0" y="879475"/>
                </a:cubicBezTo>
                <a:cubicBezTo>
                  <a:pt x="0" y="393754"/>
                  <a:pt x="393755" y="0"/>
                  <a:pt x="879475" y="0"/>
                </a:cubicBezTo>
                <a:cubicBezTo>
                  <a:pt x="1365196" y="0"/>
                  <a:pt x="1758950" y="393754"/>
                  <a:pt x="1758950" y="879475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9131E9B-9680-3F58-64D7-CA3AA7006028}"/>
              </a:ext>
            </a:extLst>
          </p:cNvPr>
          <p:cNvSpPr/>
          <p:nvPr/>
        </p:nvSpPr>
        <p:spPr>
          <a:xfrm>
            <a:off x="4097210" y="2923730"/>
            <a:ext cx="6350" cy="3032569"/>
          </a:xfrm>
          <a:custGeom>
            <a:avLst/>
            <a:gdLst>
              <a:gd name="connsiteX0" fmla="*/ 0 w 6350"/>
              <a:gd name="connsiteY0" fmla="*/ 0 h 3032569"/>
              <a:gd name="connsiteX1" fmla="*/ 0 w 6350"/>
              <a:gd name="connsiteY1" fmla="*/ 3032570 h 3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032569">
                <a:moveTo>
                  <a:pt x="0" y="0"/>
                </a:moveTo>
                <a:lnTo>
                  <a:pt x="0" y="3032570"/>
                </a:lnTo>
              </a:path>
            </a:pathLst>
          </a:custGeom>
          <a:ln w="44450" cap="rnd">
            <a:solidFill>
              <a:srgbClr val="CCCCC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89DB584-E529-F92D-228B-1847A9684602}"/>
              </a:ext>
            </a:extLst>
          </p:cNvPr>
          <p:cNvSpPr/>
          <p:nvPr/>
        </p:nvSpPr>
        <p:spPr>
          <a:xfrm>
            <a:off x="8094789" y="2923730"/>
            <a:ext cx="6350" cy="3032569"/>
          </a:xfrm>
          <a:custGeom>
            <a:avLst/>
            <a:gdLst>
              <a:gd name="connsiteX0" fmla="*/ 0 w 6350"/>
              <a:gd name="connsiteY0" fmla="*/ 0 h 3032569"/>
              <a:gd name="connsiteX1" fmla="*/ 0 w 6350"/>
              <a:gd name="connsiteY1" fmla="*/ 3032570 h 3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032569">
                <a:moveTo>
                  <a:pt x="0" y="0"/>
                </a:moveTo>
                <a:lnTo>
                  <a:pt x="0" y="3032570"/>
                </a:lnTo>
              </a:path>
            </a:pathLst>
          </a:custGeom>
          <a:ln w="44450" cap="rnd">
            <a:solidFill>
              <a:srgbClr val="CCCCC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C3D118C-DFDB-3339-1B04-505B1CC06ECC}"/>
              </a:ext>
            </a:extLst>
          </p:cNvPr>
          <p:cNvSpPr/>
          <p:nvPr/>
        </p:nvSpPr>
        <p:spPr>
          <a:xfrm>
            <a:off x="0" y="0"/>
            <a:ext cx="12192000" cy="2305050"/>
          </a:xfrm>
          <a:custGeom>
            <a:avLst/>
            <a:gdLst>
              <a:gd name="connsiteX0" fmla="*/ 0 w 12192000"/>
              <a:gd name="connsiteY0" fmla="*/ 0 h 2305050"/>
              <a:gd name="connsiteX1" fmla="*/ 12192000 w 12192000"/>
              <a:gd name="connsiteY1" fmla="*/ 0 h 2305050"/>
              <a:gd name="connsiteX2" fmla="*/ 12192000 w 12192000"/>
              <a:gd name="connsiteY2" fmla="*/ 2305050 h 2305050"/>
              <a:gd name="connsiteX3" fmla="*/ 0 w 121920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05050">
                <a:moveTo>
                  <a:pt x="0" y="0"/>
                </a:moveTo>
                <a:lnTo>
                  <a:pt x="12192000" y="0"/>
                </a:lnTo>
                <a:lnTo>
                  <a:pt x="12192000" y="2305050"/>
                </a:lnTo>
                <a:lnTo>
                  <a:pt x="0" y="230505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aphic 5">
            <a:extLst>
              <a:ext uri="{FF2B5EF4-FFF2-40B4-BE49-F238E27FC236}">
                <a16:creationId xmlns:a16="http://schemas.microsoft.com/office/drawing/2014/main" id="{738AE805-C388-FEB8-612F-01AD7D94213F}"/>
              </a:ext>
            </a:extLst>
          </p:cNvPr>
          <p:cNvGrpSpPr/>
          <p:nvPr/>
        </p:nvGrpSpPr>
        <p:grpSpPr>
          <a:xfrm>
            <a:off x="1368170" y="2992818"/>
            <a:ext cx="9455659" cy="1460500"/>
            <a:chOff x="1368170" y="2992818"/>
            <a:chExt cx="9455659" cy="1460500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0991545-4CA2-4A1B-231B-57756E948054}"/>
                </a:ext>
              </a:extLst>
            </p:cNvPr>
            <p:cNvSpPr/>
            <p:nvPr/>
          </p:nvSpPr>
          <p:spPr>
            <a:xfrm>
              <a:off x="5365750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4" y="1460500"/>
                    <a:pt x="0" y="1133556"/>
                    <a:pt x="0" y="730250"/>
                  </a:cubicBezTo>
                  <a:cubicBezTo>
                    <a:pt x="0" y="326944"/>
                    <a:pt x="326944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392E125-97DE-F298-C759-119975F95D78}"/>
                </a:ext>
              </a:extLst>
            </p:cNvPr>
            <p:cNvSpPr/>
            <p:nvPr/>
          </p:nvSpPr>
          <p:spPr>
            <a:xfrm>
              <a:off x="1368170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4" y="1460500"/>
                    <a:pt x="0" y="1133556"/>
                    <a:pt x="0" y="730250"/>
                  </a:cubicBezTo>
                  <a:cubicBezTo>
                    <a:pt x="0" y="326944"/>
                    <a:pt x="326944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AAE6E8A-FC29-2B58-85C7-9D071462A85E}"/>
                </a:ext>
              </a:extLst>
            </p:cNvPr>
            <p:cNvSpPr/>
            <p:nvPr/>
          </p:nvSpPr>
          <p:spPr>
            <a:xfrm>
              <a:off x="9363329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5" y="1460500"/>
                    <a:pt x="0" y="1133556"/>
                    <a:pt x="0" y="730250"/>
                  </a:cubicBezTo>
                  <a:cubicBezTo>
                    <a:pt x="0" y="326944"/>
                    <a:pt x="326945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itle 1">
            <a:extLst>
              <a:ext uri="{FF2B5EF4-FFF2-40B4-BE49-F238E27FC236}">
                <a16:creationId xmlns:a16="http://schemas.microsoft.com/office/drawing/2014/main" id="{6810DDE2-C894-8A0A-024F-5E8B351B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" name="Text Placeholder 84">
            <a:extLst>
              <a:ext uri="{FF2B5EF4-FFF2-40B4-BE49-F238E27FC236}">
                <a16:creationId xmlns:a16="http://schemas.microsoft.com/office/drawing/2014/main" id="{0C5B8C22-67D9-379C-64B6-B72683140E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602" y="4751768"/>
            <a:ext cx="37567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84">
            <a:extLst>
              <a:ext uri="{FF2B5EF4-FFF2-40B4-BE49-F238E27FC236}">
                <a16:creationId xmlns:a16="http://schemas.microsoft.com/office/drawing/2014/main" id="{58E78531-27F7-4591-5B6D-55CD585520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25544" y="4751768"/>
            <a:ext cx="37567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84">
            <a:extLst>
              <a:ext uri="{FF2B5EF4-FFF2-40B4-BE49-F238E27FC236}">
                <a16:creationId xmlns:a16="http://schemas.microsoft.com/office/drawing/2014/main" id="{795DB8AB-A5D9-99CB-D27B-2AB6FE0955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78691" y="4751671"/>
            <a:ext cx="37567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9822923E-11EE-D833-8A7C-3086209A2822}"/>
              </a:ext>
            </a:extLst>
          </p:cNvPr>
          <p:cNvSpPr/>
          <p:nvPr userDrawn="1"/>
        </p:nvSpPr>
        <p:spPr>
          <a:xfrm>
            <a:off x="3055976" y="1403502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Picture Placeholder 100">
            <a:extLst>
              <a:ext uri="{FF2B5EF4-FFF2-40B4-BE49-F238E27FC236}">
                <a16:creationId xmlns:a16="http://schemas.microsoft.com/office/drawing/2014/main" id="{1580610E-1D75-045C-51C6-CDE1A06C1A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14375" y="3039023"/>
            <a:ext cx="1368089" cy="1368089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2" name="Picture Placeholder 100">
            <a:extLst>
              <a:ext uri="{FF2B5EF4-FFF2-40B4-BE49-F238E27FC236}">
                <a16:creationId xmlns:a16="http://schemas.microsoft.com/office/drawing/2014/main" id="{239A35CA-A6BB-FE3F-88B5-8CFB15AAD8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10406" y="3039023"/>
            <a:ext cx="1368089" cy="1368089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3" name="Picture Placeholder 100">
            <a:extLst>
              <a:ext uri="{FF2B5EF4-FFF2-40B4-BE49-F238E27FC236}">
                <a16:creationId xmlns:a16="http://schemas.microsoft.com/office/drawing/2014/main" id="{B0C059DB-C81F-D745-F7E4-7EDCF8E0BF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09536" y="3048753"/>
            <a:ext cx="1368089" cy="1368089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4" name="Text Placeholder 84">
            <a:extLst>
              <a:ext uri="{FF2B5EF4-FFF2-40B4-BE49-F238E27FC236}">
                <a16:creationId xmlns:a16="http://schemas.microsoft.com/office/drawing/2014/main" id="{741EC6CB-1D0D-E07D-EFB9-CBBF4B6ECD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050" y="5268744"/>
            <a:ext cx="37567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84">
            <a:extLst>
              <a:ext uri="{FF2B5EF4-FFF2-40B4-BE49-F238E27FC236}">
                <a16:creationId xmlns:a16="http://schemas.microsoft.com/office/drawing/2014/main" id="{3C3CBBFB-94DC-2E0D-9143-3CEAA8D571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5544" y="5268743"/>
            <a:ext cx="37567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84">
            <a:extLst>
              <a:ext uri="{FF2B5EF4-FFF2-40B4-BE49-F238E27FC236}">
                <a16:creationId xmlns:a16="http://schemas.microsoft.com/office/drawing/2014/main" id="{82DD8387-3A63-DC91-0D79-E17C79DD18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78690" y="5268742"/>
            <a:ext cx="37567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1528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5ED5-CF59-754D-B8DC-1B316E0B7AC3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1D0D219-F036-E405-F816-894F3C4CC594}"/>
              </a:ext>
            </a:extLst>
          </p:cNvPr>
          <p:cNvSpPr/>
          <p:nvPr/>
        </p:nvSpPr>
        <p:spPr>
          <a:xfrm>
            <a:off x="1218945" y="2843593"/>
            <a:ext cx="1758950" cy="1758950"/>
          </a:xfrm>
          <a:custGeom>
            <a:avLst/>
            <a:gdLst>
              <a:gd name="connsiteX0" fmla="*/ 1758950 w 1758950"/>
              <a:gd name="connsiteY0" fmla="*/ 879475 h 1758950"/>
              <a:gd name="connsiteX1" fmla="*/ 879475 w 1758950"/>
              <a:gd name="connsiteY1" fmla="*/ 1758950 h 1758950"/>
              <a:gd name="connsiteX2" fmla="*/ 0 w 1758950"/>
              <a:gd name="connsiteY2" fmla="*/ 879475 h 1758950"/>
              <a:gd name="connsiteX3" fmla="*/ 879475 w 1758950"/>
              <a:gd name="connsiteY3" fmla="*/ 0 h 1758950"/>
              <a:gd name="connsiteX4" fmla="*/ 1758950 w 1758950"/>
              <a:gd name="connsiteY4" fmla="*/ 879475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950" h="1758950">
                <a:moveTo>
                  <a:pt x="1758950" y="879475"/>
                </a:moveTo>
                <a:cubicBezTo>
                  <a:pt x="1758950" y="1365196"/>
                  <a:pt x="1365196" y="1758950"/>
                  <a:pt x="879475" y="1758950"/>
                </a:cubicBezTo>
                <a:cubicBezTo>
                  <a:pt x="393754" y="1758950"/>
                  <a:pt x="0" y="1365196"/>
                  <a:pt x="0" y="879475"/>
                </a:cubicBezTo>
                <a:cubicBezTo>
                  <a:pt x="0" y="393754"/>
                  <a:pt x="393754" y="0"/>
                  <a:pt x="879475" y="0"/>
                </a:cubicBezTo>
                <a:cubicBezTo>
                  <a:pt x="1365196" y="0"/>
                  <a:pt x="1758950" y="393754"/>
                  <a:pt x="1758950" y="879475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9131E9B-9680-3F58-64D7-CA3AA7006028}"/>
              </a:ext>
            </a:extLst>
          </p:cNvPr>
          <p:cNvSpPr/>
          <p:nvPr/>
        </p:nvSpPr>
        <p:spPr>
          <a:xfrm>
            <a:off x="4097210" y="2923730"/>
            <a:ext cx="6350" cy="3032569"/>
          </a:xfrm>
          <a:custGeom>
            <a:avLst/>
            <a:gdLst>
              <a:gd name="connsiteX0" fmla="*/ 0 w 6350"/>
              <a:gd name="connsiteY0" fmla="*/ 0 h 3032569"/>
              <a:gd name="connsiteX1" fmla="*/ 0 w 6350"/>
              <a:gd name="connsiteY1" fmla="*/ 3032570 h 3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032569">
                <a:moveTo>
                  <a:pt x="0" y="0"/>
                </a:moveTo>
                <a:lnTo>
                  <a:pt x="0" y="3032570"/>
                </a:lnTo>
              </a:path>
            </a:pathLst>
          </a:custGeom>
          <a:ln w="44450" cap="rnd">
            <a:solidFill>
              <a:srgbClr val="CCCCC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C3D118C-DFDB-3339-1B04-505B1CC06ECC}"/>
              </a:ext>
            </a:extLst>
          </p:cNvPr>
          <p:cNvSpPr/>
          <p:nvPr/>
        </p:nvSpPr>
        <p:spPr>
          <a:xfrm>
            <a:off x="0" y="0"/>
            <a:ext cx="12192000" cy="2305050"/>
          </a:xfrm>
          <a:custGeom>
            <a:avLst/>
            <a:gdLst>
              <a:gd name="connsiteX0" fmla="*/ 0 w 12192000"/>
              <a:gd name="connsiteY0" fmla="*/ 0 h 2305050"/>
              <a:gd name="connsiteX1" fmla="*/ 12192000 w 12192000"/>
              <a:gd name="connsiteY1" fmla="*/ 0 h 2305050"/>
              <a:gd name="connsiteX2" fmla="*/ 12192000 w 12192000"/>
              <a:gd name="connsiteY2" fmla="*/ 2305050 h 2305050"/>
              <a:gd name="connsiteX3" fmla="*/ 0 w 121920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05050">
                <a:moveTo>
                  <a:pt x="0" y="0"/>
                </a:moveTo>
                <a:lnTo>
                  <a:pt x="12192000" y="0"/>
                </a:lnTo>
                <a:lnTo>
                  <a:pt x="12192000" y="2305050"/>
                </a:lnTo>
                <a:lnTo>
                  <a:pt x="0" y="230505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aphic 5">
            <a:extLst>
              <a:ext uri="{FF2B5EF4-FFF2-40B4-BE49-F238E27FC236}">
                <a16:creationId xmlns:a16="http://schemas.microsoft.com/office/drawing/2014/main" id="{738AE805-C388-FEB8-612F-01AD7D94213F}"/>
              </a:ext>
            </a:extLst>
          </p:cNvPr>
          <p:cNvGrpSpPr/>
          <p:nvPr/>
        </p:nvGrpSpPr>
        <p:grpSpPr>
          <a:xfrm>
            <a:off x="1368170" y="2992818"/>
            <a:ext cx="9455659" cy="1460500"/>
            <a:chOff x="1368170" y="2992818"/>
            <a:chExt cx="9455659" cy="1460500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0991545-4CA2-4A1B-231B-57756E948054}"/>
                </a:ext>
              </a:extLst>
            </p:cNvPr>
            <p:cNvSpPr/>
            <p:nvPr/>
          </p:nvSpPr>
          <p:spPr>
            <a:xfrm>
              <a:off x="5365750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4" y="1460500"/>
                    <a:pt x="0" y="1133556"/>
                    <a:pt x="0" y="730250"/>
                  </a:cubicBezTo>
                  <a:cubicBezTo>
                    <a:pt x="0" y="326944"/>
                    <a:pt x="326944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392E125-97DE-F298-C759-119975F95D78}"/>
                </a:ext>
              </a:extLst>
            </p:cNvPr>
            <p:cNvSpPr/>
            <p:nvPr/>
          </p:nvSpPr>
          <p:spPr>
            <a:xfrm>
              <a:off x="1368170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4" y="1460500"/>
                    <a:pt x="0" y="1133556"/>
                    <a:pt x="0" y="730250"/>
                  </a:cubicBezTo>
                  <a:cubicBezTo>
                    <a:pt x="0" y="326944"/>
                    <a:pt x="326944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AAE6E8A-FC29-2B58-85C7-9D071462A85E}"/>
                </a:ext>
              </a:extLst>
            </p:cNvPr>
            <p:cNvSpPr/>
            <p:nvPr/>
          </p:nvSpPr>
          <p:spPr>
            <a:xfrm>
              <a:off x="9363329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5" y="1460500"/>
                    <a:pt x="0" y="1133556"/>
                    <a:pt x="0" y="730250"/>
                  </a:cubicBezTo>
                  <a:cubicBezTo>
                    <a:pt x="0" y="326944"/>
                    <a:pt x="326945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itle 1">
            <a:extLst>
              <a:ext uri="{FF2B5EF4-FFF2-40B4-BE49-F238E27FC236}">
                <a16:creationId xmlns:a16="http://schemas.microsoft.com/office/drawing/2014/main" id="{6810DDE2-C894-8A0A-024F-5E8B351B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" name="Text Placeholder 84">
            <a:extLst>
              <a:ext uri="{FF2B5EF4-FFF2-40B4-BE49-F238E27FC236}">
                <a16:creationId xmlns:a16="http://schemas.microsoft.com/office/drawing/2014/main" id="{0C5B8C22-67D9-379C-64B6-B72683140E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602" y="4751768"/>
            <a:ext cx="37567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84">
            <a:extLst>
              <a:ext uri="{FF2B5EF4-FFF2-40B4-BE49-F238E27FC236}">
                <a16:creationId xmlns:a16="http://schemas.microsoft.com/office/drawing/2014/main" id="{58E78531-27F7-4591-5B6D-55CD585520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693" y="2992818"/>
            <a:ext cx="69571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9822923E-11EE-D833-8A7C-3086209A2822}"/>
              </a:ext>
            </a:extLst>
          </p:cNvPr>
          <p:cNvSpPr/>
          <p:nvPr userDrawn="1"/>
        </p:nvSpPr>
        <p:spPr>
          <a:xfrm>
            <a:off x="3055976" y="1403502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Picture Placeholder 100">
            <a:extLst>
              <a:ext uri="{FF2B5EF4-FFF2-40B4-BE49-F238E27FC236}">
                <a16:creationId xmlns:a16="http://schemas.microsoft.com/office/drawing/2014/main" id="{1580610E-1D75-045C-51C6-CDE1A06C1A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14375" y="3039023"/>
            <a:ext cx="1368089" cy="1368089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4" name="Text Placeholder 84">
            <a:extLst>
              <a:ext uri="{FF2B5EF4-FFF2-40B4-BE49-F238E27FC236}">
                <a16:creationId xmlns:a16="http://schemas.microsoft.com/office/drawing/2014/main" id="{741EC6CB-1D0D-E07D-EFB9-CBBF4B6ECD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050" y="5268744"/>
            <a:ext cx="37567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84">
            <a:extLst>
              <a:ext uri="{FF2B5EF4-FFF2-40B4-BE49-F238E27FC236}">
                <a16:creationId xmlns:a16="http://schemas.microsoft.com/office/drawing/2014/main" id="{3C3CBBFB-94DC-2E0D-9143-3CEAA8D571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96693" y="3690837"/>
            <a:ext cx="69571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348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iz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FFF-0D87-1948-804B-4F73E23C64B0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C3D118C-DFDB-3339-1B04-505B1CC06ECC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custGeom>
            <a:avLst/>
            <a:gdLst>
              <a:gd name="connsiteX0" fmla="*/ 0 w 12192000"/>
              <a:gd name="connsiteY0" fmla="*/ 0 h 2305050"/>
              <a:gd name="connsiteX1" fmla="*/ 12192000 w 12192000"/>
              <a:gd name="connsiteY1" fmla="*/ 0 h 2305050"/>
              <a:gd name="connsiteX2" fmla="*/ 12192000 w 12192000"/>
              <a:gd name="connsiteY2" fmla="*/ 2305050 h 2305050"/>
              <a:gd name="connsiteX3" fmla="*/ 0 w 121920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05050">
                <a:moveTo>
                  <a:pt x="0" y="0"/>
                </a:moveTo>
                <a:lnTo>
                  <a:pt x="12192000" y="0"/>
                </a:lnTo>
                <a:lnTo>
                  <a:pt x="12192000" y="2305050"/>
                </a:lnTo>
                <a:lnTo>
                  <a:pt x="0" y="230505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6810DDE2-C894-8A0A-024F-5E8B351B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9822923E-11EE-D833-8A7C-3086209A2822}"/>
              </a:ext>
            </a:extLst>
          </p:cNvPr>
          <p:cNvSpPr/>
          <p:nvPr userDrawn="1"/>
        </p:nvSpPr>
        <p:spPr>
          <a:xfrm>
            <a:off x="3055976" y="1403502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8D1232-6DB8-58FF-522A-392816879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55304"/>
            <a:ext cx="10515600" cy="4307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070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5625"/>
            <a:ext cx="11186160" cy="4232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8FBE5C-21A2-92E9-5917-9FE07980F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D4BA8-8A64-1029-1FCC-E2FE22EDF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863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0747E2-748E-42B3-B749-E3787E229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AF209-BFB7-4B63-4E9E-20ED04C4D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7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30B470-349A-FB12-8A99-E9C673F55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4E9C9-8236-31F6-4A1E-800F1BB57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00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Transition Slide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7248" y="4067087"/>
            <a:ext cx="4139452" cy="19908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7248" y="3429000"/>
            <a:ext cx="4139452" cy="5571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4D1E64-8686-73D1-F392-41A4E2BD17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25024" cy="6858000"/>
          </a:xfrm>
          <a:custGeom>
            <a:avLst/>
            <a:gdLst>
              <a:gd name="connsiteX0" fmla="*/ 0 w 6825024"/>
              <a:gd name="connsiteY0" fmla="*/ 0 h 6858000"/>
              <a:gd name="connsiteX1" fmla="*/ 5494623 w 6825024"/>
              <a:gd name="connsiteY1" fmla="*/ 0 h 6858000"/>
              <a:gd name="connsiteX2" fmla="*/ 5600927 w 6825024"/>
              <a:gd name="connsiteY2" fmla="*/ 111507 h 6858000"/>
              <a:gd name="connsiteX3" fmla="*/ 6825024 w 6825024"/>
              <a:gd name="connsiteY3" fmla="*/ 3280011 h 6858000"/>
              <a:gd name="connsiteX4" fmla="*/ 5281260 w 6825024"/>
              <a:gd name="connsiteY4" fmla="*/ 6768208 h 6858000"/>
              <a:gd name="connsiteX5" fmla="*/ 5177608 w 6825024"/>
              <a:gd name="connsiteY5" fmla="*/ 6858000 h 6858000"/>
              <a:gd name="connsiteX6" fmla="*/ 0 w 682502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024" h="6858000">
                <a:moveTo>
                  <a:pt x="0" y="0"/>
                </a:moveTo>
                <a:lnTo>
                  <a:pt x="5494623" y="0"/>
                </a:lnTo>
                <a:lnTo>
                  <a:pt x="5600927" y="111507"/>
                </a:lnTo>
                <a:cubicBezTo>
                  <a:pt x="6361479" y="948367"/>
                  <a:pt x="6825024" y="2060051"/>
                  <a:pt x="6825024" y="3280011"/>
                </a:cubicBezTo>
                <a:cubicBezTo>
                  <a:pt x="6825024" y="4662632"/>
                  <a:pt x="6229627" y="5906180"/>
                  <a:pt x="5281260" y="6768208"/>
                </a:cubicBezTo>
                <a:lnTo>
                  <a:pt x="517760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0364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25625"/>
            <a:ext cx="5486400" cy="42322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561C13-CBC7-D369-5F5F-EB96145CC1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0300" y="1825625"/>
            <a:ext cx="5486400" cy="42322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09A1B-E60A-0BBF-FE67-A9FD4B7C5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95DD1-0A03-DF02-5C1E-4DB1EF053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35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0917F-575D-7F5A-8120-64501E4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18F1-791E-2E45-8FC5-C490AC0B208E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57BF9-3A70-0EC8-A424-6E260EF7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BCB8-5170-FE39-C8A1-B08363E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0FD358-7B25-1E29-241A-38B45ED96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999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B69595-51C0-BB0A-D865-70DDD8809D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F1AA31A-4DBF-989B-C79C-CC6AB503A68E}"/>
              </a:ext>
            </a:extLst>
          </p:cNvPr>
          <p:cNvSpPr/>
          <p:nvPr/>
        </p:nvSpPr>
        <p:spPr>
          <a:xfrm>
            <a:off x="3073939" y="4583874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5C41CA-CD7E-24CB-103C-E926FFD85213}"/>
              </a:ext>
            </a:extLst>
          </p:cNvPr>
          <p:cNvSpPr/>
          <p:nvPr/>
        </p:nvSpPr>
        <p:spPr>
          <a:xfrm>
            <a:off x="1184275" y="1778000"/>
            <a:ext cx="9823450" cy="3930650"/>
          </a:xfrm>
          <a:custGeom>
            <a:avLst/>
            <a:gdLst>
              <a:gd name="connsiteX0" fmla="*/ 0 w 9823450"/>
              <a:gd name="connsiteY0" fmla="*/ 0 h 3930650"/>
              <a:gd name="connsiteX1" fmla="*/ 9823450 w 9823450"/>
              <a:gd name="connsiteY1" fmla="*/ 0 h 3930650"/>
              <a:gd name="connsiteX2" fmla="*/ 9823450 w 9823450"/>
              <a:gd name="connsiteY2" fmla="*/ 3930650 h 3930650"/>
              <a:gd name="connsiteX3" fmla="*/ 0 w 9823450"/>
              <a:gd name="connsiteY3" fmla="*/ 3930650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3450" h="3930650">
                <a:moveTo>
                  <a:pt x="0" y="0"/>
                </a:moveTo>
                <a:lnTo>
                  <a:pt x="9823450" y="0"/>
                </a:lnTo>
                <a:lnTo>
                  <a:pt x="9823450" y="3930650"/>
                </a:lnTo>
                <a:lnTo>
                  <a:pt x="0" y="3930650"/>
                </a:lnTo>
                <a:close/>
              </a:path>
            </a:pathLst>
          </a:custGeom>
          <a:noFill/>
          <a:ln w="1270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3E86604-C098-76F8-E5E6-F24D46D53B1E}"/>
              </a:ext>
            </a:extLst>
          </p:cNvPr>
          <p:cNvSpPr/>
          <p:nvPr userDrawn="1"/>
        </p:nvSpPr>
        <p:spPr>
          <a:xfrm>
            <a:off x="5153025" y="838200"/>
            <a:ext cx="1885950" cy="1885950"/>
          </a:xfrm>
          <a:custGeom>
            <a:avLst/>
            <a:gdLst>
              <a:gd name="connsiteX0" fmla="*/ 1885950 w 1885950"/>
              <a:gd name="connsiteY0" fmla="*/ 942975 h 1885950"/>
              <a:gd name="connsiteX1" fmla="*/ 942975 w 1885950"/>
              <a:gd name="connsiteY1" fmla="*/ 1885950 h 1885950"/>
              <a:gd name="connsiteX2" fmla="*/ 0 w 1885950"/>
              <a:gd name="connsiteY2" fmla="*/ 942975 h 1885950"/>
              <a:gd name="connsiteX3" fmla="*/ 942975 w 1885950"/>
              <a:gd name="connsiteY3" fmla="*/ 0 h 1885950"/>
              <a:gd name="connsiteX4" fmla="*/ 1885950 w 1885950"/>
              <a:gd name="connsiteY4" fmla="*/ 942975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1885950" y="942975"/>
                </a:move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ubicBezTo>
                  <a:pt x="1463766" y="0"/>
                  <a:pt x="1885950" y="422184"/>
                  <a:pt x="1885950" y="942975"/>
                </a:cubicBez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38BD3175-EC2E-E628-4F02-0BC9FBA98F77}"/>
              </a:ext>
            </a:extLst>
          </p:cNvPr>
          <p:cNvGrpSpPr/>
          <p:nvPr/>
        </p:nvGrpSpPr>
        <p:grpSpPr>
          <a:xfrm>
            <a:off x="3335464" y="2699765"/>
            <a:ext cx="5533834" cy="2446465"/>
            <a:chOff x="3335464" y="2699765"/>
            <a:chExt cx="5533834" cy="2446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36F95-45DF-9025-9C3E-3EF175500B73}"/>
                </a:ext>
              </a:extLst>
            </p:cNvPr>
            <p:cNvSpPr txBox="1"/>
            <p:nvPr/>
          </p:nvSpPr>
          <p:spPr>
            <a:xfrm>
              <a:off x="4025771" y="2699765"/>
              <a:ext cx="184731" cy="17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0875" spc="0" baseline="0">
                <a:ln/>
                <a:solidFill>
                  <a:srgbClr val="FFFFFF"/>
                </a:solidFill>
                <a:latin typeface="Oswald"/>
                <a:sym typeface="Oswald"/>
                <a:rtl val="0"/>
              </a:endParaRPr>
            </a:p>
          </p:txBody>
        </p:sp>
        <p:grpSp>
          <p:nvGrpSpPr>
            <p:cNvPr id="26" name="Graphic 5">
              <a:extLst>
                <a:ext uri="{FF2B5EF4-FFF2-40B4-BE49-F238E27FC236}">
                  <a16:creationId xmlns:a16="http://schemas.microsoft.com/office/drawing/2014/main" id="{0CACE575-F336-4A07-C968-BF3A43FFC562}"/>
                </a:ext>
              </a:extLst>
            </p:cNvPr>
            <p:cNvGrpSpPr/>
            <p:nvPr/>
          </p:nvGrpSpPr>
          <p:grpSpPr>
            <a:xfrm>
              <a:off x="3335464" y="4816475"/>
              <a:ext cx="5533834" cy="329755"/>
              <a:chOff x="3335464" y="4816475"/>
              <a:chExt cx="5533834" cy="329755"/>
            </a:xfrm>
            <a:solidFill>
              <a:srgbClr val="FFFFFF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3FC48A-38EC-B78F-6CA6-4A42522563CB}"/>
                  </a:ext>
                </a:extLst>
              </p:cNvPr>
              <p:cNvSpPr/>
              <p:nvPr/>
            </p:nvSpPr>
            <p:spPr>
              <a:xfrm>
                <a:off x="3335464" y="4823142"/>
                <a:ext cx="56133" cy="98933"/>
              </a:xfrm>
              <a:custGeom>
                <a:avLst/>
                <a:gdLst>
                  <a:gd name="connsiteX0" fmla="*/ 10033 w 56133"/>
                  <a:gd name="connsiteY0" fmla="*/ 89979 h 98933"/>
                  <a:gd name="connsiteX1" fmla="*/ 56134 w 56133"/>
                  <a:gd name="connsiteY1" fmla="*/ 89979 h 98933"/>
                  <a:gd name="connsiteX2" fmla="*/ 56134 w 56133"/>
                  <a:gd name="connsiteY2" fmla="*/ 98933 h 98933"/>
                  <a:gd name="connsiteX3" fmla="*/ 0 w 56133"/>
                  <a:gd name="connsiteY3" fmla="*/ 98933 h 98933"/>
                  <a:gd name="connsiteX4" fmla="*/ 0 w 56133"/>
                  <a:gd name="connsiteY4" fmla="*/ 0 h 98933"/>
                  <a:gd name="connsiteX5" fmla="*/ 10033 w 56133"/>
                  <a:gd name="connsiteY5" fmla="*/ 0 h 98933"/>
                  <a:gd name="connsiteX6" fmla="*/ 10033 w 56133"/>
                  <a:gd name="connsiteY6" fmla="*/ 89979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33" h="98933">
                    <a:moveTo>
                      <a:pt x="10033" y="89979"/>
                    </a:moveTo>
                    <a:lnTo>
                      <a:pt x="56134" y="89979"/>
                    </a:lnTo>
                    <a:lnTo>
                      <a:pt x="56134" y="98933"/>
                    </a:lnTo>
                    <a:lnTo>
                      <a:pt x="0" y="98933"/>
                    </a:ln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8997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30DDFD-BD73-F656-05E1-D1DE95D33C5E}"/>
                  </a:ext>
                </a:extLst>
              </p:cNvPr>
              <p:cNvSpPr/>
              <p:nvPr/>
            </p:nvSpPr>
            <p:spPr>
              <a:xfrm>
                <a:off x="3398837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1F98BFD-D9AF-C478-3776-8EDF00480173}"/>
                  </a:ext>
                </a:extLst>
              </p:cNvPr>
              <p:cNvSpPr/>
              <p:nvPr/>
            </p:nvSpPr>
            <p:spPr>
              <a:xfrm>
                <a:off x="3488372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36EC8EC-539D-19B9-5CA4-0528739910E7}"/>
                  </a:ext>
                </a:extLst>
              </p:cNvPr>
              <p:cNvSpPr/>
              <p:nvPr/>
            </p:nvSpPr>
            <p:spPr>
              <a:xfrm>
                <a:off x="3531933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A748277-8E66-1189-3245-FD9FCE617121}"/>
                  </a:ext>
                </a:extLst>
              </p:cNvPr>
              <p:cNvSpPr/>
              <p:nvPr/>
            </p:nvSpPr>
            <p:spPr>
              <a:xfrm>
                <a:off x="3616007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9CD49FB-C305-AC78-7234-205B0A583499}"/>
                  </a:ext>
                </a:extLst>
              </p:cNvPr>
              <p:cNvSpPr/>
              <p:nvPr/>
            </p:nvSpPr>
            <p:spPr>
              <a:xfrm>
                <a:off x="377310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F426246-C460-6327-9D43-B30CCAB37668}"/>
                  </a:ext>
                </a:extLst>
              </p:cNvPr>
              <p:cNvSpPr/>
              <p:nvPr/>
            </p:nvSpPr>
            <p:spPr>
              <a:xfrm>
                <a:off x="3809872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8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8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8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8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2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3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3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CC78B02-4FEA-7208-9710-50BEF9D970FB}"/>
                  </a:ext>
                </a:extLst>
              </p:cNvPr>
              <p:cNvSpPr/>
              <p:nvPr/>
            </p:nvSpPr>
            <p:spPr>
              <a:xfrm>
                <a:off x="3891343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A1D7CD2-96A1-8D51-9092-8F102FF16C44}"/>
                  </a:ext>
                </a:extLst>
              </p:cNvPr>
              <p:cNvSpPr/>
              <p:nvPr/>
            </p:nvSpPr>
            <p:spPr>
              <a:xfrm>
                <a:off x="3960050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8F608B6-511A-B1AC-4A62-2A5ED8088581}"/>
                  </a:ext>
                </a:extLst>
              </p:cNvPr>
              <p:cNvSpPr/>
              <p:nvPr/>
            </p:nvSpPr>
            <p:spPr>
              <a:xfrm>
                <a:off x="4041140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8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1" y="17653"/>
                      <a:pt x="42926" y="15430"/>
                      <a:pt x="41719" y="13652"/>
                    </a:cubicBezTo>
                    <a:cubicBezTo>
                      <a:pt x="40576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8" y="9525"/>
                    </a:cubicBezTo>
                    <a:cubicBezTo>
                      <a:pt x="20002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3656616-A693-F010-4CC4-9D25B1236A21}"/>
                  </a:ext>
                </a:extLst>
              </p:cNvPr>
              <p:cNvSpPr/>
              <p:nvPr/>
            </p:nvSpPr>
            <p:spPr>
              <a:xfrm>
                <a:off x="4195190" y="48165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5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5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4631C3D-3D28-61C0-0503-9BD1B44A804F}"/>
                  </a:ext>
                </a:extLst>
              </p:cNvPr>
              <p:cNvSpPr/>
              <p:nvPr/>
            </p:nvSpPr>
            <p:spPr>
              <a:xfrm>
                <a:off x="4284281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BBDF478-41BA-7D03-B6C5-D814912C97A1}"/>
                  </a:ext>
                </a:extLst>
              </p:cNvPr>
              <p:cNvSpPr/>
              <p:nvPr/>
            </p:nvSpPr>
            <p:spPr>
              <a:xfrm>
                <a:off x="4374641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14F6C8-F1AD-1863-7F72-3C2DC1568252}"/>
                  </a:ext>
                </a:extLst>
              </p:cNvPr>
              <p:cNvSpPr/>
              <p:nvPr/>
            </p:nvSpPr>
            <p:spPr>
              <a:xfrm>
                <a:off x="4404804" y="48549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4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880EC39-AC74-8E1A-F8E5-AD16A5621583}"/>
                  </a:ext>
                </a:extLst>
              </p:cNvPr>
              <p:cNvSpPr/>
              <p:nvPr/>
            </p:nvSpPr>
            <p:spPr>
              <a:xfrm>
                <a:off x="4494339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BA8F831-18A7-5E29-EF05-5936F560EA1F}"/>
                  </a:ext>
                </a:extLst>
              </p:cNvPr>
              <p:cNvSpPr/>
              <p:nvPr/>
            </p:nvSpPr>
            <p:spPr>
              <a:xfrm>
                <a:off x="457288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89822C8-F97C-A77D-4DDB-FE3C667090B4}"/>
                  </a:ext>
                </a:extLst>
              </p:cNvPr>
              <p:cNvSpPr/>
              <p:nvPr/>
            </p:nvSpPr>
            <p:spPr>
              <a:xfrm>
                <a:off x="464032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8BD9BE7-A4D7-6AF9-2986-8014045442C7}"/>
                  </a:ext>
                </a:extLst>
              </p:cNvPr>
              <p:cNvSpPr/>
              <p:nvPr/>
            </p:nvSpPr>
            <p:spPr>
              <a:xfrm>
                <a:off x="4665154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845EE3B-495E-A4C5-793E-9C5261F139F3}"/>
                  </a:ext>
                </a:extLst>
              </p:cNvPr>
              <p:cNvSpPr/>
              <p:nvPr/>
            </p:nvSpPr>
            <p:spPr>
              <a:xfrm>
                <a:off x="4751451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8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9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1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2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8812345-F944-93E9-8A42-A974E5904E3D}"/>
                  </a:ext>
                </a:extLst>
              </p:cNvPr>
              <p:cNvSpPr/>
              <p:nvPr/>
            </p:nvSpPr>
            <p:spPr>
              <a:xfrm>
                <a:off x="4830254" y="48550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48369BB-1DFF-400E-7EFB-6AA76D023FBB}"/>
                  </a:ext>
                </a:extLst>
              </p:cNvPr>
              <p:cNvSpPr/>
              <p:nvPr/>
            </p:nvSpPr>
            <p:spPr>
              <a:xfrm>
                <a:off x="494944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C7869FC-8443-6555-B0C0-E18750342B8E}"/>
                  </a:ext>
                </a:extLst>
              </p:cNvPr>
              <p:cNvSpPr/>
              <p:nvPr/>
            </p:nvSpPr>
            <p:spPr>
              <a:xfrm>
                <a:off x="5022278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7249CB-A28B-59FA-E7E9-1E8C1BFAF48C}"/>
                  </a:ext>
                </a:extLst>
              </p:cNvPr>
              <p:cNvSpPr/>
              <p:nvPr/>
            </p:nvSpPr>
            <p:spPr>
              <a:xfrm>
                <a:off x="5072189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0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0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F7B52D3-B6D2-E299-6C5F-3EDA98FA8F60}"/>
                  </a:ext>
                </a:extLst>
              </p:cNvPr>
              <p:cNvSpPr/>
              <p:nvPr/>
            </p:nvSpPr>
            <p:spPr>
              <a:xfrm>
                <a:off x="5140642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9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9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4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4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1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9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4CE9958-4F2A-BBF2-CC4B-E9F7FACBEA5A}"/>
                  </a:ext>
                </a:extLst>
              </p:cNvPr>
              <p:cNvSpPr/>
              <p:nvPr/>
            </p:nvSpPr>
            <p:spPr>
              <a:xfrm>
                <a:off x="5210619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7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7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7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7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8C3750D-10B8-F162-805A-4123A702E4D8}"/>
                  </a:ext>
                </a:extLst>
              </p:cNvPr>
              <p:cNvSpPr/>
              <p:nvPr/>
            </p:nvSpPr>
            <p:spPr>
              <a:xfrm>
                <a:off x="5300154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BD65BEA-25D8-1EE3-08C9-3D73479066D1}"/>
                  </a:ext>
                </a:extLst>
              </p:cNvPr>
              <p:cNvSpPr/>
              <p:nvPr/>
            </p:nvSpPr>
            <p:spPr>
              <a:xfrm>
                <a:off x="537464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4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4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6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3" y="68453"/>
                      <a:pt x="28829" y="68770"/>
                      <a:pt x="25844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5368A43-FD2A-E8BB-E3D7-D7EA50E60C96}"/>
                  </a:ext>
                </a:extLst>
              </p:cNvPr>
              <p:cNvSpPr/>
              <p:nvPr/>
            </p:nvSpPr>
            <p:spPr>
              <a:xfrm>
                <a:off x="543909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E198AF-2B8D-CF2B-270E-46C127B4EE03}"/>
                  </a:ext>
                </a:extLst>
              </p:cNvPr>
              <p:cNvSpPr/>
              <p:nvPr/>
            </p:nvSpPr>
            <p:spPr>
              <a:xfrm>
                <a:off x="5518975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1612CD1-5F4C-AC24-E3EB-288DA02B1408}"/>
                  </a:ext>
                </a:extLst>
              </p:cNvPr>
              <p:cNvSpPr/>
              <p:nvPr/>
            </p:nvSpPr>
            <p:spPr>
              <a:xfrm>
                <a:off x="5581713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4DD6C94-79C5-6BB3-AECD-E2FEBEC05631}"/>
                  </a:ext>
                </a:extLst>
              </p:cNvPr>
              <p:cNvSpPr/>
              <p:nvPr/>
            </p:nvSpPr>
            <p:spPr>
              <a:xfrm>
                <a:off x="5633148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12EB3A4-16F4-334B-82C1-A7419A63E638}"/>
                  </a:ext>
                </a:extLst>
              </p:cNvPr>
              <p:cNvSpPr/>
              <p:nvPr/>
            </p:nvSpPr>
            <p:spPr>
              <a:xfrm>
                <a:off x="5705919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9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0E01CEB-AC68-FA4A-495B-4BF54B4FB813}"/>
                  </a:ext>
                </a:extLst>
              </p:cNvPr>
              <p:cNvSpPr/>
              <p:nvPr/>
            </p:nvSpPr>
            <p:spPr>
              <a:xfrm>
                <a:off x="5761545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5722A270-4A46-96FD-0344-44C8D2AED8BF}"/>
                  </a:ext>
                </a:extLst>
              </p:cNvPr>
              <p:cNvSpPr/>
              <p:nvPr/>
            </p:nvSpPr>
            <p:spPr>
              <a:xfrm>
                <a:off x="5838507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D6E2CE2-788F-9FB7-6456-2617637AE685}"/>
                  </a:ext>
                </a:extLst>
              </p:cNvPr>
              <p:cNvSpPr/>
              <p:nvPr/>
            </p:nvSpPr>
            <p:spPr>
              <a:xfrm>
                <a:off x="5922645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7E5CAB3-EC56-5B50-2678-75D96B1FA78C}"/>
                  </a:ext>
                </a:extLst>
              </p:cNvPr>
              <p:cNvSpPr/>
              <p:nvPr/>
            </p:nvSpPr>
            <p:spPr>
              <a:xfrm>
                <a:off x="6003544" y="48549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0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1884A35-1F52-6DC6-2A27-5BA937985D14}"/>
                  </a:ext>
                </a:extLst>
              </p:cNvPr>
              <p:cNvSpPr/>
              <p:nvPr/>
            </p:nvSpPr>
            <p:spPr>
              <a:xfrm>
                <a:off x="6078220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0009F67-B293-DE70-6236-1EC2BC6B313A}"/>
                  </a:ext>
                </a:extLst>
              </p:cNvPr>
              <p:cNvSpPr/>
              <p:nvPr/>
            </p:nvSpPr>
            <p:spPr>
              <a:xfrm>
                <a:off x="6170167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A756265-7D4B-AE9A-4ADC-2271FF35090A}"/>
                  </a:ext>
                </a:extLst>
              </p:cNvPr>
              <p:cNvSpPr/>
              <p:nvPr/>
            </p:nvSpPr>
            <p:spPr>
              <a:xfrm>
                <a:off x="6206934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7" y="1143"/>
                      <a:pt x="29909" y="0"/>
                      <a:pt x="34608" y="0"/>
                    </a:cubicBezTo>
                    <a:cubicBezTo>
                      <a:pt x="39751" y="0"/>
                      <a:pt x="44387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7" y="67818"/>
                      <a:pt x="39751" y="68707"/>
                      <a:pt x="34608" y="68707"/>
                    </a:cubicBezTo>
                    <a:cubicBezTo>
                      <a:pt x="29972" y="68707"/>
                      <a:pt x="25337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2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2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6BA5B37-6256-528C-87C2-96985F0C33A7}"/>
                  </a:ext>
                </a:extLst>
              </p:cNvPr>
              <p:cNvSpPr/>
              <p:nvPr/>
            </p:nvSpPr>
            <p:spPr>
              <a:xfrm>
                <a:off x="6293802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F84C4A1-8009-5D81-4B0A-72489E766F89}"/>
                  </a:ext>
                </a:extLst>
              </p:cNvPr>
              <p:cNvSpPr/>
              <p:nvPr/>
            </p:nvSpPr>
            <p:spPr>
              <a:xfrm>
                <a:off x="632332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1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F4D44F8-2115-F336-705F-0DFD9B415EA7}"/>
                  </a:ext>
                </a:extLst>
              </p:cNvPr>
              <p:cNvSpPr/>
              <p:nvPr/>
            </p:nvSpPr>
            <p:spPr>
              <a:xfrm>
                <a:off x="6387719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FBBA8B5-9ABF-5AF6-07BC-83207E10CA16}"/>
                  </a:ext>
                </a:extLst>
              </p:cNvPr>
              <p:cNvSpPr/>
              <p:nvPr/>
            </p:nvSpPr>
            <p:spPr>
              <a:xfrm>
                <a:off x="6460553" y="4824857"/>
                <a:ext cx="13462" cy="97282"/>
              </a:xfrm>
              <a:custGeom>
                <a:avLst/>
                <a:gdLst>
                  <a:gd name="connsiteX0" fmla="*/ 13462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2 w 13462"/>
                  <a:gd name="connsiteY8" fmla="*/ 6731 h 97282"/>
                  <a:gd name="connsiteX9" fmla="*/ 11493 w 13462"/>
                  <a:gd name="connsiteY9" fmla="*/ 97282 h 97282"/>
                  <a:gd name="connsiteX10" fmla="*/ 1968 w 13462"/>
                  <a:gd name="connsiteY10" fmla="*/ 97282 h 97282"/>
                  <a:gd name="connsiteX11" fmla="*/ 1968 w 13462"/>
                  <a:gd name="connsiteY11" fmla="*/ 31877 h 97282"/>
                  <a:gd name="connsiteX12" fmla="*/ 11493 w 13462"/>
                  <a:gd name="connsiteY12" fmla="*/ 31877 h 97282"/>
                  <a:gd name="connsiteX13" fmla="*/ 11493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8E1B802-60D0-C76E-8EB9-019F2D3F2809}"/>
                  </a:ext>
                </a:extLst>
              </p:cNvPr>
              <p:cNvSpPr/>
              <p:nvPr/>
            </p:nvSpPr>
            <p:spPr>
              <a:xfrm>
                <a:off x="6496811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43E4D9F-948A-69C9-74D3-63140C004F3A}"/>
                  </a:ext>
                </a:extLst>
              </p:cNvPr>
              <p:cNvSpPr/>
              <p:nvPr/>
            </p:nvSpPr>
            <p:spPr>
              <a:xfrm>
                <a:off x="6573710" y="4855019"/>
                <a:ext cx="68326" cy="100647"/>
              </a:xfrm>
              <a:custGeom>
                <a:avLst/>
                <a:gdLst>
                  <a:gd name="connsiteX0" fmla="*/ 8319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6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6 w 68326"/>
                  <a:gd name="connsiteY25" fmla="*/ 77851 h 100647"/>
                  <a:gd name="connsiteX26" fmla="*/ 61405 w 68326"/>
                  <a:gd name="connsiteY26" fmla="*/ 88900 h 100647"/>
                  <a:gd name="connsiteX27" fmla="*/ 50546 w 68326"/>
                  <a:gd name="connsiteY27" fmla="*/ 97282 h 100647"/>
                  <a:gd name="connsiteX28" fmla="*/ 32830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3 w 68326"/>
                  <a:gd name="connsiteY39" fmla="*/ 43942 h 100647"/>
                  <a:gd name="connsiteX40" fmla="*/ 60008 w 68326"/>
                  <a:gd name="connsiteY40" fmla="*/ 33528 h 100647"/>
                  <a:gd name="connsiteX41" fmla="*/ 58103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9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4" y="65913"/>
                      <a:pt x="38608" y="67056"/>
                      <a:pt x="33846" y="67056"/>
                    </a:cubicBezTo>
                    <a:cubicBezTo>
                      <a:pt x="28702" y="67056"/>
                      <a:pt x="24067" y="66230"/>
                      <a:pt x="19939" y="64516"/>
                    </a:cubicBezTo>
                    <a:cubicBezTo>
                      <a:pt x="15811" y="62865"/>
                      <a:pt x="12256" y="60515"/>
                      <a:pt x="9334" y="57595"/>
                    </a:cubicBezTo>
                    <a:cubicBezTo>
                      <a:pt x="6414" y="54673"/>
                      <a:pt x="4128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8" y="16510"/>
                      <a:pt x="6414" y="12954"/>
                      <a:pt x="9334" y="9906"/>
                    </a:cubicBezTo>
                    <a:cubicBezTo>
                      <a:pt x="12256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608" y="0"/>
                      <a:pt x="43244" y="1143"/>
                      <a:pt x="47816" y="3365"/>
                    </a:cubicBezTo>
                    <a:cubicBezTo>
                      <a:pt x="52388" y="5588"/>
                      <a:pt x="55944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6" y="77851"/>
                    </a:cubicBezTo>
                    <a:cubicBezTo>
                      <a:pt x="65913" y="81852"/>
                      <a:pt x="64071" y="85534"/>
                      <a:pt x="61405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9" y="100647"/>
                      <a:pt x="32830" y="100647"/>
                    </a:cubicBezTo>
                    <a:cubicBezTo>
                      <a:pt x="26797" y="100647"/>
                      <a:pt x="21019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2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3" y="55943"/>
                      <a:pt x="50609" y="54229"/>
                      <a:pt x="52832" y="52007"/>
                    </a:cubicBezTo>
                    <a:cubicBezTo>
                      <a:pt x="55055" y="49784"/>
                      <a:pt x="56833" y="47117"/>
                      <a:pt x="58103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3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3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2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A1E8630-002D-BED6-E941-50C9B4BE4323}"/>
                  </a:ext>
                </a:extLst>
              </p:cNvPr>
              <p:cNvSpPr/>
              <p:nvPr/>
            </p:nvSpPr>
            <p:spPr>
              <a:xfrm>
                <a:off x="669696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99CE21-F9A9-BC8B-E172-074A10A12DC5}"/>
                  </a:ext>
                </a:extLst>
              </p:cNvPr>
              <p:cNvSpPr/>
              <p:nvPr/>
            </p:nvSpPr>
            <p:spPr>
              <a:xfrm>
                <a:off x="6781927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2B068B3-87E0-C796-4E1B-02B1AA545A0B}"/>
                  </a:ext>
                </a:extLst>
              </p:cNvPr>
              <p:cNvSpPr/>
              <p:nvPr/>
            </p:nvSpPr>
            <p:spPr>
              <a:xfrm>
                <a:off x="6815010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FDF83D5-3F25-4F56-755F-CFEA52F47DD9}"/>
                  </a:ext>
                </a:extLst>
              </p:cNvPr>
              <p:cNvSpPr/>
              <p:nvPr/>
            </p:nvSpPr>
            <p:spPr>
              <a:xfrm>
                <a:off x="6839839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6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7970226-8057-CA5C-6A5F-1AFF6A49B5EB}"/>
                  </a:ext>
                </a:extLst>
              </p:cNvPr>
              <p:cNvSpPr/>
              <p:nvPr/>
            </p:nvSpPr>
            <p:spPr>
              <a:xfrm>
                <a:off x="6889813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1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1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3E845F5-B063-439D-82E6-5CCE6DCB381D}"/>
                  </a:ext>
                </a:extLst>
              </p:cNvPr>
              <p:cNvSpPr/>
              <p:nvPr/>
            </p:nvSpPr>
            <p:spPr>
              <a:xfrm>
                <a:off x="6955853" y="4855146"/>
                <a:ext cx="50418" cy="68770"/>
              </a:xfrm>
              <a:custGeom>
                <a:avLst/>
                <a:gdLst>
                  <a:gd name="connsiteX0" fmla="*/ 42037 w 50418"/>
                  <a:gd name="connsiteY0" fmla="*/ 17082 h 68770"/>
                  <a:gd name="connsiteX1" fmla="*/ 35687 w 50418"/>
                  <a:gd name="connsiteY1" fmla="*/ 10477 h 68770"/>
                  <a:gd name="connsiteX2" fmla="*/ 25971 w 50418"/>
                  <a:gd name="connsiteY2" fmla="*/ 7874 h 68770"/>
                  <a:gd name="connsiteX3" fmla="*/ 20955 w 50418"/>
                  <a:gd name="connsiteY3" fmla="*/ 8445 h 68770"/>
                  <a:gd name="connsiteX4" fmla="*/ 16510 w 50418"/>
                  <a:gd name="connsiteY4" fmla="*/ 10287 h 68770"/>
                  <a:gd name="connsiteX5" fmla="*/ 13335 w 50418"/>
                  <a:gd name="connsiteY5" fmla="*/ 13525 h 68770"/>
                  <a:gd name="connsiteX6" fmla="*/ 12128 w 50418"/>
                  <a:gd name="connsiteY6" fmla="*/ 18161 h 68770"/>
                  <a:gd name="connsiteX7" fmla="*/ 15875 w 50418"/>
                  <a:gd name="connsiteY7" fmla="*/ 25209 h 68770"/>
                  <a:gd name="connsiteX8" fmla="*/ 27749 w 50418"/>
                  <a:gd name="connsiteY8" fmla="*/ 29337 h 68770"/>
                  <a:gd name="connsiteX9" fmla="*/ 44894 w 50418"/>
                  <a:gd name="connsiteY9" fmla="*/ 36258 h 68770"/>
                  <a:gd name="connsiteX10" fmla="*/ 50419 w 50418"/>
                  <a:gd name="connsiteY10" fmla="*/ 48514 h 68770"/>
                  <a:gd name="connsiteX11" fmla="*/ 48260 w 50418"/>
                  <a:gd name="connsiteY11" fmla="*/ 57975 h 68770"/>
                  <a:gd name="connsiteX12" fmla="*/ 42608 w 50418"/>
                  <a:gd name="connsiteY12" fmla="*/ 64262 h 68770"/>
                  <a:gd name="connsiteX13" fmla="*/ 34734 w 50418"/>
                  <a:gd name="connsiteY13" fmla="*/ 67754 h 68770"/>
                  <a:gd name="connsiteX14" fmla="*/ 25844 w 50418"/>
                  <a:gd name="connsiteY14" fmla="*/ 68770 h 68770"/>
                  <a:gd name="connsiteX15" fmla="*/ 11430 w 50418"/>
                  <a:gd name="connsiteY15" fmla="*/ 65722 h 68770"/>
                  <a:gd name="connsiteX16" fmla="*/ 0 w 50418"/>
                  <a:gd name="connsiteY16" fmla="*/ 56070 h 68770"/>
                  <a:gd name="connsiteX17" fmla="*/ 7556 w 50418"/>
                  <a:gd name="connsiteY17" fmla="*/ 50482 h 68770"/>
                  <a:gd name="connsiteX18" fmla="*/ 14986 w 50418"/>
                  <a:gd name="connsiteY18" fmla="*/ 57721 h 68770"/>
                  <a:gd name="connsiteX19" fmla="*/ 25717 w 50418"/>
                  <a:gd name="connsiteY19" fmla="*/ 60642 h 68770"/>
                  <a:gd name="connsiteX20" fmla="*/ 31559 w 50418"/>
                  <a:gd name="connsiteY20" fmla="*/ 60071 h 68770"/>
                  <a:gd name="connsiteX21" fmla="*/ 36449 w 50418"/>
                  <a:gd name="connsiteY21" fmla="*/ 58102 h 68770"/>
                  <a:gd name="connsiteX22" fmla="*/ 39815 w 50418"/>
                  <a:gd name="connsiteY22" fmla="*/ 54546 h 68770"/>
                  <a:gd name="connsiteX23" fmla="*/ 41084 w 50418"/>
                  <a:gd name="connsiteY23" fmla="*/ 49149 h 68770"/>
                  <a:gd name="connsiteX24" fmla="*/ 36131 w 50418"/>
                  <a:gd name="connsiteY24" fmla="*/ 41402 h 68770"/>
                  <a:gd name="connsiteX25" fmla="*/ 21844 w 50418"/>
                  <a:gd name="connsiteY25" fmla="*/ 36576 h 68770"/>
                  <a:gd name="connsiteX26" fmla="*/ 15621 w 50418"/>
                  <a:gd name="connsiteY26" fmla="*/ 34798 h 68770"/>
                  <a:gd name="connsiteX27" fmla="*/ 9525 w 50418"/>
                  <a:gd name="connsiteY27" fmla="*/ 31750 h 68770"/>
                  <a:gd name="connsiteX28" fmla="*/ 4890 w 50418"/>
                  <a:gd name="connsiteY28" fmla="*/ 26670 h 68770"/>
                  <a:gd name="connsiteX29" fmla="*/ 3048 w 50418"/>
                  <a:gd name="connsiteY29" fmla="*/ 18986 h 68770"/>
                  <a:gd name="connsiteX30" fmla="*/ 5016 w 50418"/>
                  <a:gd name="connsiteY30" fmla="*/ 10414 h 68770"/>
                  <a:gd name="connsiteX31" fmla="*/ 10287 w 50418"/>
                  <a:gd name="connsiteY31" fmla="*/ 4572 h 68770"/>
                  <a:gd name="connsiteX32" fmla="*/ 17780 w 50418"/>
                  <a:gd name="connsiteY32" fmla="*/ 1143 h 68770"/>
                  <a:gd name="connsiteX33" fmla="*/ 26415 w 50418"/>
                  <a:gd name="connsiteY33" fmla="*/ 0 h 68770"/>
                  <a:gd name="connsiteX34" fmla="*/ 39688 w 50418"/>
                  <a:gd name="connsiteY34" fmla="*/ 3048 h 68770"/>
                  <a:gd name="connsiteX35" fmla="*/ 49340 w 50418"/>
                  <a:gd name="connsiteY35" fmla="*/ 11684 h 68770"/>
                  <a:gd name="connsiteX36" fmla="*/ 42101 w 50418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8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0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3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8" y="68770"/>
                      <a:pt x="25844" y="68770"/>
                    </a:cubicBezTo>
                    <a:cubicBezTo>
                      <a:pt x="20891" y="68770"/>
                      <a:pt x="16128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6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1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1" y="0"/>
                      <a:pt x="26415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5E11A2F-5C19-1EB8-5B74-DD360A0C3E91}"/>
                  </a:ext>
                </a:extLst>
              </p:cNvPr>
              <p:cNvSpPr/>
              <p:nvPr/>
            </p:nvSpPr>
            <p:spPr>
              <a:xfrm>
                <a:off x="7020306" y="4854955"/>
                <a:ext cx="64324" cy="68834"/>
              </a:xfrm>
              <a:custGeom>
                <a:avLst/>
                <a:gdLst>
                  <a:gd name="connsiteX0" fmla="*/ 64325 w 64324"/>
                  <a:gd name="connsiteY0" fmla="*/ 32512 h 68834"/>
                  <a:gd name="connsiteX1" fmla="*/ 64325 w 64324"/>
                  <a:gd name="connsiteY1" fmla="*/ 34608 h 68834"/>
                  <a:gd name="connsiteX2" fmla="*/ 64198 w 64324"/>
                  <a:gd name="connsiteY2" fmla="*/ 36957 h 68834"/>
                  <a:gd name="connsiteX3" fmla="*/ 9969 w 64324"/>
                  <a:gd name="connsiteY3" fmla="*/ 36957 h 68834"/>
                  <a:gd name="connsiteX4" fmla="*/ 11937 w 64324"/>
                  <a:gd name="connsiteY4" fmla="*/ 46165 h 68834"/>
                  <a:gd name="connsiteX5" fmla="*/ 16954 w 64324"/>
                  <a:gd name="connsiteY5" fmla="*/ 53721 h 68834"/>
                  <a:gd name="connsiteX6" fmla="*/ 24511 w 64324"/>
                  <a:gd name="connsiteY6" fmla="*/ 58801 h 68834"/>
                  <a:gd name="connsiteX7" fmla="*/ 33845 w 64324"/>
                  <a:gd name="connsiteY7" fmla="*/ 60706 h 68834"/>
                  <a:gd name="connsiteX8" fmla="*/ 46609 w 64324"/>
                  <a:gd name="connsiteY8" fmla="*/ 57277 h 68834"/>
                  <a:gd name="connsiteX9" fmla="*/ 54800 w 64324"/>
                  <a:gd name="connsiteY9" fmla="*/ 49403 h 68834"/>
                  <a:gd name="connsiteX10" fmla="*/ 61913 w 64324"/>
                  <a:gd name="connsiteY10" fmla="*/ 54991 h 68834"/>
                  <a:gd name="connsiteX11" fmla="*/ 48958 w 64324"/>
                  <a:gd name="connsiteY11" fmla="*/ 65596 h 68834"/>
                  <a:gd name="connsiteX12" fmla="*/ 33782 w 64324"/>
                  <a:gd name="connsiteY12" fmla="*/ 68834 h 68834"/>
                  <a:gd name="connsiteX13" fmla="*/ 20320 w 64324"/>
                  <a:gd name="connsiteY13" fmla="*/ 66230 h 68834"/>
                  <a:gd name="connsiteX14" fmla="*/ 9651 w 64324"/>
                  <a:gd name="connsiteY14" fmla="*/ 59055 h 68834"/>
                  <a:gd name="connsiteX15" fmla="*/ 2603 w 64324"/>
                  <a:gd name="connsiteY15" fmla="*/ 48133 h 68834"/>
                  <a:gd name="connsiteX16" fmla="*/ 0 w 64324"/>
                  <a:gd name="connsiteY16" fmla="*/ 34417 h 68834"/>
                  <a:gd name="connsiteX17" fmla="*/ 2539 w 64324"/>
                  <a:gd name="connsiteY17" fmla="*/ 20701 h 68834"/>
                  <a:gd name="connsiteX18" fmla="*/ 9525 w 64324"/>
                  <a:gd name="connsiteY18" fmla="*/ 9779 h 68834"/>
                  <a:gd name="connsiteX19" fmla="*/ 20002 w 64324"/>
                  <a:gd name="connsiteY19" fmla="*/ 2603 h 68834"/>
                  <a:gd name="connsiteX20" fmla="*/ 33020 w 64324"/>
                  <a:gd name="connsiteY20" fmla="*/ 0 h 68834"/>
                  <a:gd name="connsiteX21" fmla="*/ 46545 w 64324"/>
                  <a:gd name="connsiteY21" fmla="*/ 2603 h 68834"/>
                  <a:gd name="connsiteX22" fmla="*/ 56324 w 64324"/>
                  <a:gd name="connsiteY22" fmla="*/ 9589 h 68834"/>
                  <a:gd name="connsiteX23" fmla="*/ 62293 w 64324"/>
                  <a:gd name="connsiteY23" fmla="*/ 19876 h 68834"/>
                  <a:gd name="connsiteX24" fmla="*/ 64325 w 64324"/>
                  <a:gd name="connsiteY24" fmla="*/ 32448 h 68834"/>
                  <a:gd name="connsiteX25" fmla="*/ 54673 w 64324"/>
                  <a:gd name="connsiteY25" fmla="*/ 29464 h 68834"/>
                  <a:gd name="connsiteX26" fmla="*/ 48704 w 64324"/>
                  <a:gd name="connsiteY26" fmla="*/ 14160 h 68834"/>
                  <a:gd name="connsiteX27" fmla="*/ 32956 w 64324"/>
                  <a:gd name="connsiteY27" fmla="*/ 8065 h 68834"/>
                  <a:gd name="connsiteX28" fmla="*/ 24130 w 64324"/>
                  <a:gd name="connsiteY28" fmla="*/ 9779 h 68834"/>
                  <a:gd name="connsiteX29" fmla="*/ 17018 w 64324"/>
                  <a:gd name="connsiteY29" fmla="*/ 14541 h 68834"/>
                  <a:gd name="connsiteX30" fmla="*/ 12128 w 64324"/>
                  <a:gd name="connsiteY30" fmla="*/ 21399 h 68834"/>
                  <a:gd name="connsiteX31" fmla="*/ 10033 w 64324"/>
                  <a:gd name="connsiteY31" fmla="*/ 29464 h 68834"/>
                  <a:gd name="connsiteX32" fmla="*/ 54610 w 64324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4" h="68834">
                    <a:moveTo>
                      <a:pt x="64325" y="32512"/>
                    </a:moveTo>
                    <a:lnTo>
                      <a:pt x="64325" y="34608"/>
                    </a:lnTo>
                    <a:cubicBezTo>
                      <a:pt x="64325" y="35370"/>
                      <a:pt x="64325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7" y="46165"/>
                    </a:cubicBezTo>
                    <a:cubicBezTo>
                      <a:pt x="13144" y="49022"/>
                      <a:pt x="14795" y="51562"/>
                      <a:pt x="16954" y="53721"/>
                    </a:cubicBezTo>
                    <a:cubicBezTo>
                      <a:pt x="19113" y="55880"/>
                      <a:pt x="21589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2" y="59563"/>
                      <a:pt x="46609" y="57277"/>
                    </a:cubicBezTo>
                    <a:cubicBezTo>
                      <a:pt x="50164" y="54991"/>
                      <a:pt x="52895" y="52388"/>
                      <a:pt x="54800" y="49403"/>
                    </a:cubicBezTo>
                    <a:lnTo>
                      <a:pt x="61913" y="54991"/>
                    </a:lnTo>
                    <a:cubicBezTo>
                      <a:pt x="57975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1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8" y="43942"/>
                      <a:pt x="0" y="39370"/>
                      <a:pt x="0" y="34417"/>
                    </a:cubicBezTo>
                    <a:cubicBezTo>
                      <a:pt x="0" y="29464"/>
                      <a:pt x="825" y="24892"/>
                      <a:pt x="2539" y="20701"/>
                    </a:cubicBezTo>
                    <a:cubicBezTo>
                      <a:pt x="4190" y="16510"/>
                      <a:pt x="6540" y="12891"/>
                      <a:pt x="9525" y="9779"/>
                    </a:cubicBezTo>
                    <a:cubicBezTo>
                      <a:pt x="12509" y="6731"/>
                      <a:pt x="16001" y="4318"/>
                      <a:pt x="20002" y="2603"/>
                    </a:cubicBezTo>
                    <a:cubicBezTo>
                      <a:pt x="24002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7" y="12510"/>
                      <a:pt x="60896" y="15939"/>
                      <a:pt x="62293" y="19876"/>
                    </a:cubicBezTo>
                    <a:cubicBezTo>
                      <a:pt x="63626" y="23813"/>
                      <a:pt x="64325" y="28003"/>
                      <a:pt x="64325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4F877A-13FF-DB1E-46CD-528411E11BF0}"/>
                  </a:ext>
                </a:extLst>
              </p:cNvPr>
              <p:cNvSpPr/>
              <p:nvPr/>
            </p:nvSpPr>
            <p:spPr>
              <a:xfrm>
                <a:off x="7100252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00FF9A8-9E24-AEF0-2907-C58837686054}"/>
                  </a:ext>
                </a:extLst>
              </p:cNvPr>
              <p:cNvSpPr/>
              <p:nvPr/>
            </p:nvSpPr>
            <p:spPr>
              <a:xfrm>
                <a:off x="7224141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1829F3C-DF29-EE3E-3A69-8531CDC94B0A}"/>
                  </a:ext>
                </a:extLst>
              </p:cNvPr>
              <p:cNvSpPr/>
              <p:nvPr/>
            </p:nvSpPr>
            <p:spPr>
              <a:xfrm>
                <a:off x="731608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7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5" y="0"/>
                      <a:pt x="9969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4091677-CFE6-8A04-A2CF-0B6682146FD1}"/>
                  </a:ext>
                </a:extLst>
              </p:cNvPr>
              <p:cNvSpPr/>
              <p:nvPr/>
            </p:nvSpPr>
            <p:spPr>
              <a:xfrm>
                <a:off x="7347966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2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2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AB58AA1-BEBF-119C-D224-BCFD0617AB52}"/>
                  </a:ext>
                </a:extLst>
              </p:cNvPr>
              <p:cNvSpPr/>
              <p:nvPr/>
            </p:nvSpPr>
            <p:spPr>
              <a:xfrm>
                <a:off x="7426832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9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9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1A6CE42B-9393-3A51-5CC8-3F1E36FF16C4}"/>
                  </a:ext>
                </a:extLst>
              </p:cNvPr>
              <p:cNvSpPr/>
              <p:nvPr/>
            </p:nvSpPr>
            <p:spPr>
              <a:xfrm>
                <a:off x="7585202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3CE83C-1856-C9E0-BF66-23A26E52438F}"/>
                  </a:ext>
                </a:extLst>
              </p:cNvPr>
              <p:cNvSpPr/>
              <p:nvPr/>
            </p:nvSpPr>
            <p:spPr>
              <a:xfrm>
                <a:off x="7662164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19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19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19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2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2" y="889"/>
                      <a:pt x="29781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2" y="6731"/>
                      <a:pt x="59944" y="9779"/>
                    </a:cubicBezTo>
                    <a:cubicBezTo>
                      <a:pt x="62992" y="12827"/>
                      <a:pt x="65405" y="16510"/>
                      <a:pt x="67119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2" y="20891"/>
                      <a:pt x="55181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1" y="27368"/>
                      <a:pt x="10160" y="30734"/>
                      <a:pt x="10160" y="34417"/>
                    </a:cubicBezTo>
                    <a:cubicBezTo>
                      <a:pt x="10160" y="38100"/>
                      <a:pt x="10731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1" y="50736"/>
                      <a:pt x="56832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F887565-6484-117D-2ADB-3B1FA686D42A}"/>
                  </a:ext>
                </a:extLst>
              </p:cNvPr>
              <p:cNvSpPr/>
              <p:nvPr/>
            </p:nvSpPr>
            <p:spPr>
              <a:xfrm>
                <a:off x="7751698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AB8AA39-AAC3-9686-F5C9-E02BBF29EEF2}"/>
                  </a:ext>
                </a:extLst>
              </p:cNvPr>
              <p:cNvSpPr/>
              <p:nvPr/>
            </p:nvSpPr>
            <p:spPr>
              <a:xfrm>
                <a:off x="7832852" y="4856670"/>
                <a:ext cx="57086" cy="67055"/>
              </a:xfrm>
              <a:custGeom>
                <a:avLst/>
                <a:gdLst>
                  <a:gd name="connsiteX0" fmla="*/ 48069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69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1" y="59055"/>
                      <a:pt x="32194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A87F134-D4C1-8B92-7AA6-78A5C77016E9}"/>
                  </a:ext>
                </a:extLst>
              </p:cNvPr>
              <p:cNvSpPr/>
              <p:nvPr/>
            </p:nvSpPr>
            <p:spPr>
              <a:xfrm>
                <a:off x="7913941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4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E329B8C-1C59-D6A7-35CB-A7386C26410A}"/>
                  </a:ext>
                </a:extLst>
              </p:cNvPr>
              <p:cNvSpPr/>
              <p:nvPr/>
            </p:nvSpPr>
            <p:spPr>
              <a:xfrm>
                <a:off x="8037321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8888A6A2-17A8-6B9F-560A-C8B72E9E3D11}"/>
                  </a:ext>
                </a:extLst>
              </p:cNvPr>
              <p:cNvSpPr/>
              <p:nvPr/>
            </p:nvSpPr>
            <p:spPr>
              <a:xfrm>
                <a:off x="8150923" y="4856734"/>
                <a:ext cx="63754" cy="98932"/>
              </a:xfrm>
              <a:custGeom>
                <a:avLst/>
                <a:gdLst>
                  <a:gd name="connsiteX0" fmla="*/ 32893 w 63754"/>
                  <a:gd name="connsiteY0" fmla="*/ 55182 h 98932"/>
                  <a:gd name="connsiteX1" fmla="*/ 33147 w 63754"/>
                  <a:gd name="connsiteY1" fmla="*/ 55182 h 98932"/>
                  <a:gd name="connsiteX2" fmla="*/ 53404 w 63754"/>
                  <a:gd name="connsiteY2" fmla="*/ 0 h 98932"/>
                  <a:gd name="connsiteX3" fmla="*/ 63754 w 63754"/>
                  <a:gd name="connsiteY3" fmla="*/ 0 h 98932"/>
                  <a:gd name="connsiteX4" fmla="*/ 31179 w 63754"/>
                  <a:gd name="connsiteY4" fmla="*/ 82296 h 98932"/>
                  <a:gd name="connsiteX5" fmla="*/ 23685 w 63754"/>
                  <a:gd name="connsiteY5" fmla="*/ 94361 h 98932"/>
                  <a:gd name="connsiteX6" fmla="*/ 10605 w 63754"/>
                  <a:gd name="connsiteY6" fmla="*/ 98933 h 98932"/>
                  <a:gd name="connsiteX7" fmla="*/ 2095 w 63754"/>
                  <a:gd name="connsiteY7" fmla="*/ 98107 h 98932"/>
                  <a:gd name="connsiteX8" fmla="*/ 3048 w 63754"/>
                  <a:gd name="connsiteY8" fmla="*/ 89471 h 98932"/>
                  <a:gd name="connsiteX9" fmla="*/ 10033 w 63754"/>
                  <a:gd name="connsiteY9" fmla="*/ 90614 h 98932"/>
                  <a:gd name="connsiteX10" fmla="*/ 17717 w 63754"/>
                  <a:gd name="connsiteY10" fmla="*/ 87630 h 98932"/>
                  <a:gd name="connsiteX11" fmla="*/ 22606 w 63754"/>
                  <a:gd name="connsiteY11" fmla="*/ 79057 h 98932"/>
                  <a:gd name="connsiteX12" fmla="*/ 27940 w 63754"/>
                  <a:gd name="connsiteY12" fmla="*/ 65341 h 98932"/>
                  <a:gd name="connsiteX13" fmla="*/ 0 w 63754"/>
                  <a:gd name="connsiteY13" fmla="*/ 127 h 98932"/>
                  <a:gd name="connsiteX14" fmla="*/ 10605 w 63754"/>
                  <a:gd name="connsiteY14" fmla="*/ 127 h 98932"/>
                  <a:gd name="connsiteX15" fmla="*/ 32830 w 63754"/>
                  <a:gd name="connsiteY15" fmla="*/ 55308 h 9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754" h="98932">
                    <a:moveTo>
                      <a:pt x="32893" y="55182"/>
                    </a:moveTo>
                    <a:lnTo>
                      <a:pt x="33147" y="55182"/>
                    </a:lnTo>
                    <a:lnTo>
                      <a:pt x="53404" y="0"/>
                    </a:lnTo>
                    <a:lnTo>
                      <a:pt x="63754" y="0"/>
                    </a:lnTo>
                    <a:lnTo>
                      <a:pt x="31179" y="82296"/>
                    </a:lnTo>
                    <a:cubicBezTo>
                      <a:pt x="29210" y="87313"/>
                      <a:pt x="26733" y="91376"/>
                      <a:pt x="23685" y="94361"/>
                    </a:cubicBezTo>
                    <a:cubicBezTo>
                      <a:pt x="20638" y="97409"/>
                      <a:pt x="16320" y="98933"/>
                      <a:pt x="10605" y="98933"/>
                    </a:cubicBezTo>
                    <a:cubicBezTo>
                      <a:pt x="7747" y="98933"/>
                      <a:pt x="4890" y="98679"/>
                      <a:pt x="2095" y="98107"/>
                    </a:cubicBezTo>
                    <a:lnTo>
                      <a:pt x="3048" y="89471"/>
                    </a:lnTo>
                    <a:cubicBezTo>
                      <a:pt x="5270" y="90233"/>
                      <a:pt x="7620" y="90614"/>
                      <a:pt x="10033" y="90614"/>
                    </a:cubicBezTo>
                    <a:cubicBezTo>
                      <a:pt x="13271" y="90614"/>
                      <a:pt x="15875" y="89598"/>
                      <a:pt x="17717" y="87630"/>
                    </a:cubicBezTo>
                    <a:cubicBezTo>
                      <a:pt x="19558" y="85598"/>
                      <a:pt x="21209" y="82740"/>
                      <a:pt x="22606" y="79057"/>
                    </a:cubicBezTo>
                    <a:lnTo>
                      <a:pt x="27940" y="65341"/>
                    </a:lnTo>
                    <a:lnTo>
                      <a:pt x="0" y="127"/>
                    </a:lnTo>
                    <a:lnTo>
                      <a:pt x="10605" y="127"/>
                    </a:lnTo>
                    <a:lnTo>
                      <a:pt x="32830" y="553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662FE677-E65F-91AE-75CF-31875720E81C}"/>
                  </a:ext>
                </a:extLst>
              </p:cNvPr>
              <p:cNvSpPr/>
              <p:nvPr/>
            </p:nvSpPr>
            <p:spPr>
              <a:xfrm>
                <a:off x="8263826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BF598470-6F5B-526E-264B-E64C76C69974}"/>
                  </a:ext>
                </a:extLst>
              </p:cNvPr>
              <p:cNvSpPr/>
              <p:nvPr/>
            </p:nvSpPr>
            <p:spPr>
              <a:xfrm>
                <a:off x="834370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5114357-A5F0-375B-210E-DC46141CE1EB}"/>
                  </a:ext>
                </a:extLst>
              </p:cNvPr>
              <p:cNvSpPr/>
              <p:nvPr/>
            </p:nvSpPr>
            <p:spPr>
              <a:xfrm>
                <a:off x="8380730" y="4816475"/>
                <a:ext cx="68388" cy="107251"/>
              </a:xfrm>
              <a:custGeom>
                <a:avLst/>
                <a:gdLst>
                  <a:gd name="connsiteX0" fmla="*/ 9525 w 68388"/>
                  <a:gd name="connsiteY0" fmla="*/ 94552 h 107251"/>
                  <a:gd name="connsiteX1" fmla="*/ 9525 w 68388"/>
                  <a:gd name="connsiteY1" fmla="*/ 105601 h 107251"/>
                  <a:gd name="connsiteX2" fmla="*/ 0 w 68388"/>
                  <a:gd name="connsiteY2" fmla="*/ 105601 h 107251"/>
                  <a:gd name="connsiteX3" fmla="*/ 0 w 68388"/>
                  <a:gd name="connsiteY3" fmla="*/ 0 h 107251"/>
                  <a:gd name="connsiteX4" fmla="*/ 9525 w 68388"/>
                  <a:gd name="connsiteY4" fmla="*/ 0 h 107251"/>
                  <a:gd name="connsiteX5" fmla="*/ 9525 w 68388"/>
                  <a:gd name="connsiteY5" fmla="*/ 51562 h 107251"/>
                  <a:gd name="connsiteX6" fmla="*/ 9778 w 68388"/>
                  <a:gd name="connsiteY6" fmla="*/ 51562 h 107251"/>
                  <a:gd name="connsiteX7" fmla="*/ 20701 w 68388"/>
                  <a:gd name="connsiteY7" fmla="*/ 41847 h 107251"/>
                  <a:gd name="connsiteX8" fmla="*/ 34544 w 68388"/>
                  <a:gd name="connsiteY8" fmla="*/ 38545 h 107251"/>
                  <a:gd name="connsiteX9" fmla="*/ 48451 w 68388"/>
                  <a:gd name="connsiteY9" fmla="*/ 41211 h 107251"/>
                  <a:gd name="connsiteX10" fmla="*/ 59055 w 68388"/>
                  <a:gd name="connsiteY10" fmla="*/ 48451 h 107251"/>
                  <a:gd name="connsiteX11" fmla="*/ 65913 w 68388"/>
                  <a:gd name="connsiteY11" fmla="*/ 59372 h 107251"/>
                  <a:gd name="connsiteX12" fmla="*/ 68389 w 68388"/>
                  <a:gd name="connsiteY12" fmla="*/ 72898 h 107251"/>
                  <a:gd name="connsiteX13" fmla="*/ 65913 w 68388"/>
                  <a:gd name="connsiteY13" fmla="*/ 86423 h 107251"/>
                  <a:gd name="connsiteX14" fmla="*/ 59055 w 68388"/>
                  <a:gd name="connsiteY14" fmla="*/ 97346 h 107251"/>
                  <a:gd name="connsiteX15" fmla="*/ 48451 w 68388"/>
                  <a:gd name="connsiteY15" fmla="*/ 104584 h 107251"/>
                  <a:gd name="connsiteX16" fmla="*/ 34544 w 68388"/>
                  <a:gd name="connsiteY16" fmla="*/ 107252 h 107251"/>
                  <a:gd name="connsiteX17" fmla="*/ 20701 w 68388"/>
                  <a:gd name="connsiteY17" fmla="*/ 104013 h 107251"/>
                  <a:gd name="connsiteX18" fmla="*/ 9778 w 68388"/>
                  <a:gd name="connsiteY18" fmla="*/ 94488 h 107251"/>
                  <a:gd name="connsiteX19" fmla="*/ 9525 w 68388"/>
                  <a:gd name="connsiteY19" fmla="*/ 94488 h 107251"/>
                  <a:gd name="connsiteX20" fmla="*/ 58293 w 68388"/>
                  <a:gd name="connsiteY20" fmla="*/ 72898 h 107251"/>
                  <a:gd name="connsiteX21" fmla="*/ 56642 w 68388"/>
                  <a:gd name="connsiteY21" fmla="*/ 62611 h 107251"/>
                  <a:gd name="connsiteX22" fmla="*/ 51815 w 68388"/>
                  <a:gd name="connsiteY22" fmla="*/ 54229 h 107251"/>
                  <a:gd name="connsiteX23" fmla="*/ 44069 w 68388"/>
                  <a:gd name="connsiteY23" fmla="*/ 48578 h 107251"/>
                  <a:gd name="connsiteX24" fmla="*/ 33591 w 68388"/>
                  <a:gd name="connsiteY24" fmla="*/ 46482 h 107251"/>
                  <a:gd name="connsiteX25" fmla="*/ 23558 w 68388"/>
                  <a:gd name="connsiteY25" fmla="*/ 48514 h 107251"/>
                  <a:gd name="connsiteX26" fmla="*/ 15621 w 68388"/>
                  <a:gd name="connsiteY26" fmla="*/ 54102 h 107251"/>
                  <a:gd name="connsiteX27" fmla="*/ 10413 w 68388"/>
                  <a:gd name="connsiteY27" fmla="*/ 62484 h 107251"/>
                  <a:gd name="connsiteX28" fmla="*/ 8509 w 68388"/>
                  <a:gd name="connsiteY28" fmla="*/ 72898 h 107251"/>
                  <a:gd name="connsiteX29" fmla="*/ 10413 w 68388"/>
                  <a:gd name="connsiteY29" fmla="*/ 83312 h 107251"/>
                  <a:gd name="connsiteX30" fmla="*/ 15621 w 68388"/>
                  <a:gd name="connsiteY30" fmla="*/ 91630 h 107251"/>
                  <a:gd name="connsiteX31" fmla="*/ 23558 w 68388"/>
                  <a:gd name="connsiteY31" fmla="*/ 97155 h 107251"/>
                  <a:gd name="connsiteX32" fmla="*/ 33591 w 68388"/>
                  <a:gd name="connsiteY32" fmla="*/ 99187 h 107251"/>
                  <a:gd name="connsiteX33" fmla="*/ 44069 w 68388"/>
                  <a:gd name="connsiteY33" fmla="*/ 97155 h 107251"/>
                  <a:gd name="connsiteX34" fmla="*/ 51815 w 68388"/>
                  <a:gd name="connsiteY34" fmla="*/ 91567 h 107251"/>
                  <a:gd name="connsiteX35" fmla="*/ 56642 w 68388"/>
                  <a:gd name="connsiteY35" fmla="*/ 83185 h 107251"/>
                  <a:gd name="connsiteX36" fmla="*/ 58293 w 68388"/>
                  <a:gd name="connsiteY36" fmla="*/ 72898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8" h="107251">
                    <a:moveTo>
                      <a:pt x="9525" y="94552"/>
                    </a:move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1562"/>
                    </a:lnTo>
                    <a:lnTo>
                      <a:pt x="9778" y="51562"/>
                    </a:lnTo>
                    <a:cubicBezTo>
                      <a:pt x="12573" y="47308"/>
                      <a:pt x="16192" y="44069"/>
                      <a:pt x="20701" y="41847"/>
                    </a:cubicBezTo>
                    <a:cubicBezTo>
                      <a:pt x="25146" y="39688"/>
                      <a:pt x="29781" y="38545"/>
                      <a:pt x="34544" y="38545"/>
                    </a:cubicBezTo>
                    <a:cubicBezTo>
                      <a:pt x="39688" y="38545"/>
                      <a:pt x="44323" y="39434"/>
                      <a:pt x="48451" y="41211"/>
                    </a:cubicBezTo>
                    <a:cubicBezTo>
                      <a:pt x="52577" y="42990"/>
                      <a:pt x="56134" y="45403"/>
                      <a:pt x="59055" y="48451"/>
                    </a:cubicBezTo>
                    <a:cubicBezTo>
                      <a:pt x="61976" y="51498"/>
                      <a:pt x="64262" y="55182"/>
                      <a:pt x="65913" y="59372"/>
                    </a:cubicBezTo>
                    <a:cubicBezTo>
                      <a:pt x="67563" y="63564"/>
                      <a:pt x="68389" y="68072"/>
                      <a:pt x="68389" y="72898"/>
                    </a:cubicBezTo>
                    <a:cubicBezTo>
                      <a:pt x="68389" y="77724"/>
                      <a:pt x="67563" y="82233"/>
                      <a:pt x="65913" y="86423"/>
                    </a:cubicBezTo>
                    <a:cubicBezTo>
                      <a:pt x="64262" y="90615"/>
                      <a:pt x="61976" y="94234"/>
                      <a:pt x="59055" y="97346"/>
                    </a:cubicBezTo>
                    <a:cubicBezTo>
                      <a:pt x="56134" y="100393"/>
                      <a:pt x="52577" y="102870"/>
                      <a:pt x="48451" y="104584"/>
                    </a:cubicBezTo>
                    <a:cubicBezTo>
                      <a:pt x="44323" y="106363"/>
                      <a:pt x="39688" y="107252"/>
                      <a:pt x="34544" y="107252"/>
                    </a:cubicBezTo>
                    <a:cubicBezTo>
                      <a:pt x="29781" y="107252"/>
                      <a:pt x="25209" y="106172"/>
                      <a:pt x="20701" y="104013"/>
                    </a:cubicBezTo>
                    <a:cubicBezTo>
                      <a:pt x="16256" y="101854"/>
                      <a:pt x="12573" y="98679"/>
                      <a:pt x="9778" y="94488"/>
                    </a:cubicBezTo>
                    <a:lnTo>
                      <a:pt x="9525" y="94488"/>
                    </a:lnTo>
                    <a:close/>
                    <a:moveTo>
                      <a:pt x="58293" y="72898"/>
                    </a:moveTo>
                    <a:cubicBezTo>
                      <a:pt x="58293" y="69278"/>
                      <a:pt x="57721" y="65849"/>
                      <a:pt x="56642" y="62611"/>
                    </a:cubicBezTo>
                    <a:cubicBezTo>
                      <a:pt x="55499" y="59372"/>
                      <a:pt x="53911" y="56578"/>
                      <a:pt x="51815" y="54229"/>
                    </a:cubicBezTo>
                    <a:cubicBezTo>
                      <a:pt x="49720" y="51879"/>
                      <a:pt x="47117" y="49974"/>
                      <a:pt x="44069" y="48578"/>
                    </a:cubicBezTo>
                    <a:cubicBezTo>
                      <a:pt x="41021" y="47180"/>
                      <a:pt x="37528" y="46482"/>
                      <a:pt x="33591" y="46482"/>
                    </a:cubicBezTo>
                    <a:cubicBezTo>
                      <a:pt x="29972" y="46482"/>
                      <a:pt x="26606" y="47180"/>
                      <a:pt x="23558" y="48514"/>
                    </a:cubicBezTo>
                    <a:cubicBezTo>
                      <a:pt x="20510" y="49847"/>
                      <a:pt x="17843" y="51753"/>
                      <a:pt x="15621" y="54102"/>
                    </a:cubicBezTo>
                    <a:cubicBezTo>
                      <a:pt x="13398" y="56452"/>
                      <a:pt x="11620" y="59246"/>
                      <a:pt x="10413" y="62484"/>
                    </a:cubicBezTo>
                    <a:cubicBezTo>
                      <a:pt x="9144" y="65722"/>
                      <a:pt x="8509" y="69152"/>
                      <a:pt x="8509" y="72898"/>
                    </a:cubicBezTo>
                    <a:cubicBezTo>
                      <a:pt x="8509" y="76645"/>
                      <a:pt x="9144" y="80073"/>
                      <a:pt x="10413" y="83312"/>
                    </a:cubicBezTo>
                    <a:cubicBezTo>
                      <a:pt x="11684" y="86551"/>
                      <a:pt x="13398" y="89281"/>
                      <a:pt x="15621" y="91630"/>
                    </a:cubicBezTo>
                    <a:cubicBezTo>
                      <a:pt x="17843" y="93980"/>
                      <a:pt x="20510" y="95822"/>
                      <a:pt x="23558" y="97155"/>
                    </a:cubicBezTo>
                    <a:cubicBezTo>
                      <a:pt x="26606" y="98489"/>
                      <a:pt x="29972" y="99187"/>
                      <a:pt x="33591" y="99187"/>
                    </a:cubicBezTo>
                    <a:cubicBezTo>
                      <a:pt x="37528" y="99187"/>
                      <a:pt x="41021" y="98489"/>
                      <a:pt x="44069" y="97155"/>
                    </a:cubicBezTo>
                    <a:cubicBezTo>
                      <a:pt x="47117" y="95822"/>
                      <a:pt x="49720" y="93916"/>
                      <a:pt x="51815" y="91567"/>
                    </a:cubicBezTo>
                    <a:cubicBezTo>
                      <a:pt x="53911" y="89217"/>
                      <a:pt x="55499" y="86423"/>
                      <a:pt x="56642" y="83185"/>
                    </a:cubicBezTo>
                    <a:cubicBezTo>
                      <a:pt x="57785" y="79947"/>
                      <a:pt x="58293" y="76581"/>
                      <a:pt x="58293" y="72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ABF9A45-D2A0-9B04-276B-A191AE1F3FB1}"/>
                  </a:ext>
                </a:extLst>
              </p:cNvPr>
              <p:cNvSpPr/>
              <p:nvPr/>
            </p:nvSpPr>
            <p:spPr>
              <a:xfrm>
                <a:off x="8469820" y="4816475"/>
                <a:ext cx="56578" cy="105600"/>
              </a:xfrm>
              <a:custGeom>
                <a:avLst/>
                <a:gdLst>
                  <a:gd name="connsiteX0" fmla="*/ 9716 w 56578"/>
                  <a:gd name="connsiteY0" fmla="*/ 50991 h 105600"/>
                  <a:gd name="connsiteX1" fmla="*/ 18542 w 56578"/>
                  <a:gd name="connsiteY1" fmla="*/ 41910 h 105600"/>
                  <a:gd name="connsiteX2" fmla="*/ 31686 w 56578"/>
                  <a:gd name="connsiteY2" fmla="*/ 38545 h 105600"/>
                  <a:gd name="connsiteX3" fmla="*/ 50356 w 56578"/>
                  <a:gd name="connsiteY3" fmla="*/ 45974 h 105600"/>
                  <a:gd name="connsiteX4" fmla="*/ 56579 w 56578"/>
                  <a:gd name="connsiteY4" fmla="*/ 65532 h 105600"/>
                  <a:gd name="connsiteX5" fmla="*/ 56579 w 56578"/>
                  <a:gd name="connsiteY5" fmla="*/ 105601 h 105600"/>
                  <a:gd name="connsiteX6" fmla="*/ 47054 w 56578"/>
                  <a:gd name="connsiteY6" fmla="*/ 105601 h 105600"/>
                  <a:gd name="connsiteX7" fmla="*/ 47054 w 56578"/>
                  <a:gd name="connsiteY7" fmla="*/ 69405 h 105600"/>
                  <a:gd name="connsiteX8" fmla="*/ 46228 w 56578"/>
                  <a:gd name="connsiteY8" fmla="*/ 60071 h 105600"/>
                  <a:gd name="connsiteX9" fmla="*/ 43371 w 56578"/>
                  <a:gd name="connsiteY9" fmla="*/ 52896 h 105600"/>
                  <a:gd name="connsiteX10" fmla="*/ 37910 w 56578"/>
                  <a:gd name="connsiteY10" fmla="*/ 48197 h 105600"/>
                  <a:gd name="connsiteX11" fmla="*/ 29337 w 56578"/>
                  <a:gd name="connsiteY11" fmla="*/ 46546 h 105600"/>
                  <a:gd name="connsiteX12" fmla="*/ 21972 w 56578"/>
                  <a:gd name="connsiteY12" fmla="*/ 48070 h 105600"/>
                  <a:gd name="connsiteX13" fmla="*/ 15622 w 56578"/>
                  <a:gd name="connsiteY13" fmla="*/ 52768 h 105600"/>
                  <a:gd name="connsiteX14" fmla="*/ 11176 w 56578"/>
                  <a:gd name="connsiteY14" fmla="*/ 60706 h 105600"/>
                  <a:gd name="connsiteX15" fmla="*/ 9525 w 56578"/>
                  <a:gd name="connsiteY15" fmla="*/ 72072 h 105600"/>
                  <a:gd name="connsiteX16" fmla="*/ 9525 w 56578"/>
                  <a:gd name="connsiteY16" fmla="*/ 105601 h 105600"/>
                  <a:gd name="connsiteX17" fmla="*/ 0 w 56578"/>
                  <a:gd name="connsiteY17" fmla="*/ 105601 h 105600"/>
                  <a:gd name="connsiteX18" fmla="*/ 0 w 56578"/>
                  <a:gd name="connsiteY18" fmla="*/ 0 h 105600"/>
                  <a:gd name="connsiteX19" fmla="*/ 9525 w 56578"/>
                  <a:gd name="connsiteY19" fmla="*/ 0 h 105600"/>
                  <a:gd name="connsiteX20" fmla="*/ 9525 w 56578"/>
                  <a:gd name="connsiteY20" fmla="*/ 50991 h 105600"/>
                  <a:gd name="connsiteX21" fmla="*/ 9779 w 56578"/>
                  <a:gd name="connsiteY21" fmla="*/ 5099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578" h="105600">
                    <a:moveTo>
                      <a:pt x="9716" y="50991"/>
                    </a:moveTo>
                    <a:cubicBezTo>
                      <a:pt x="11494" y="47180"/>
                      <a:pt x="14415" y="44133"/>
                      <a:pt x="18542" y="41910"/>
                    </a:cubicBezTo>
                    <a:cubicBezTo>
                      <a:pt x="22670" y="39688"/>
                      <a:pt x="26988" y="38545"/>
                      <a:pt x="31686" y="38545"/>
                    </a:cubicBezTo>
                    <a:cubicBezTo>
                      <a:pt x="40005" y="38545"/>
                      <a:pt x="46165" y="41021"/>
                      <a:pt x="50356" y="45974"/>
                    </a:cubicBezTo>
                    <a:cubicBezTo>
                      <a:pt x="54483" y="50927"/>
                      <a:pt x="56579" y="57404"/>
                      <a:pt x="56579" y="65532"/>
                    </a:cubicBezTo>
                    <a:lnTo>
                      <a:pt x="56579" y="105601"/>
                    </a:lnTo>
                    <a:lnTo>
                      <a:pt x="47054" y="105601"/>
                    </a:lnTo>
                    <a:lnTo>
                      <a:pt x="47054" y="69405"/>
                    </a:lnTo>
                    <a:cubicBezTo>
                      <a:pt x="47054" y="65977"/>
                      <a:pt x="46799" y="62865"/>
                      <a:pt x="46228" y="60071"/>
                    </a:cubicBezTo>
                    <a:cubicBezTo>
                      <a:pt x="45657" y="57277"/>
                      <a:pt x="44704" y="54864"/>
                      <a:pt x="43371" y="52896"/>
                    </a:cubicBezTo>
                    <a:cubicBezTo>
                      <a:pt x="42037" y="50864"/>
                      <a:pt x="40196" y="49340"/>
                      <a:pt x="37910" y="48197"/>
                    </a:cubicBezTo>
                    <a:cubicBezTo>
                      <a:pt x="35623" y="47053"/>
                      <a:pt x="32766" y="46546"/>
                      <a:pt x="29337" y="46546"/>
                    </a:cubicBezTo>
                    <a:cubicBezTo>
                      <a:pt x="26798" y="46546"/>
                      <a:pt x="24385" y="47053"/>
                      <a:pt x="21972" y="48070"/>
                    </a:cubicBezTo>
                    <a:cubicBezTo>
                      <a:pt x="19622" y="49085"/>
                      <a:pt x="17463" y="50673"/>
                      <a:pt x="15622" y="52768"/>
                    </a:cubicBezTo>
                    <a:cubicBezTo>
                      <a:pt x="13780" y="54864"/>
                      <a:pt x="12256" y="57531"/>
                      <a:pt x="11176" y="60706"/>
                    </a:cubicBezTo>
                    <a:cubicBezTo>
                      <a:pt x="10033" y="63945"/>
                      <a:pt x="9525" y="67691"/>
                      <a:pt x="9525" y="72072"/>
                    </a:cubicBez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0991"/>
                    </a:lnTo>
                    <a:lnTo>
                      <a:pt x="9779" y="5099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14442D0-8CDF-AD6E-E1EE-97BA8BA1B439}"/>
                  </a:ext>
                </a:extLst>
              </p:cNvPr>
              <p:cNvSpPr/>
              <p:nvPr/>
            </p:nvSpPr>
            <p:spPr>
              <a:xfrm>
                <a:off x="858107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E8FFCFC-B554-5652-3FED-C1B91FC6BA1F}"/>
                  </a:ext>
                </a:extLst>
              </p:cNvPr>
              <p:cNvSpPr/>
              <p:nvPr/>
            </p:nvSpPr>
            <p:spPr>
              <a:xfrm>
                <a:off x="8665209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7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ECA1854F-3B0A-5FF5-4241-F03F005F2A5F}"/>
                  </a:ext>
                </a:extLst>
              </p:cNvPr>
              <p:cNvSpPr/>
              <p:nvPr/>
            </p:nvSpPr>
            <p:spPr>
              <a:xfrm>
                <a:off x="8745093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71ABB90-8205-C26A-CD7A-929B888A7B98}"/>
                  </a:ext>
                </a:extLst>
              </p:cNvPr>
              <p:cNvSpPr/>
              <p:nvPr/>
            </p:nvSpPr>
            <p:spPr>
              <a:xfrm>
                <a:off x="877462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1 w 50419"/>
                  <a:gd name="connsiteY4" fmla="*/ 10287 h 68770"/>
                  <a:gd name="connsiteX5" fmla="*/ 13336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1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9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1" y="10287"/>
                    </a:cubicBezTo>
                    <a:cubicBezTo>
                      <a:pt x="15177" y="11113"/>
                      <a:pt x="14161" y="12192"/>
                      <a:pt x="13336" y="13525"/>
                    </a:cubicBezTo>
                    <a:cubicBezTo>
                      <a:pt x="12574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1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60" y="65913"/>
                      <a:pt x="37656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5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9" y="22034"/>
                      <a:pt x="3049" y="18986"/>
                    </a:cubicBezTo>
                    <a:cubicBezTo>
                      <a:pt x="3049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E33B356-396A-78E2-A19B-941EC91713CB}"/>
                  </a:ext>
                </a:extLst>
              </p:cNvPr>
              <p:cNvSpPr/>
              <p:nvPr/>
            </p:nvSpPr>
            <p:spPr>
              <a:xfrm>
                <a:off x="8837993" y="4884229"/>
                <a:ext cx="31305" cy="7937"/>
              </a:xfrm>
              <a:custGeom>
                <a:avLst/>
                <a:gdLst>
                  <a:gd name="connsiteX0" fmla="*/ 31305 w 31305"/>
                  <a:gd name="connsiteY0" fmla="*/ 7938 h 7937"/>
                  <a:gd name="connsiteX1" fmla="*/ 0 w 31305"/>
                  <a:gd name="connsiteY1" fmla="*/ 7938 h 7937"/>
                  <a:gd name="connsiteX2" fmla="*/ 0 w 31305"/>
                  <a:gd name="connsiteY2" fmla="*/ 0 h 7937"/>
                  <a:gd name="connsiteX3" fmla="*/ 31305 w 31305"/>
                  <a:gd name="connsiteY3" fmla="*/ 0 h 7937"/>
                  <a:gd name="connsiteX4" fmla="*/ 31305 w 31305"/>
                  <a:gd name="connsiteY4" fmla="*/ 7938 h 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5" h="7937">
                    <a:moveTo>
                      <a:pt x="31305" y="7938"/>
                    </a:moveTo>
                    <a:lnTo>
                      <a:pt x="0" y="7938"/>
                    </a:lnTo>
                    <a:lnTo>
                      <a:pt x="0" y="0"/>
                    </a:lnTo>
                    <a:lnTo>
                      <a:pt x="31305" y="0"/>
                    </a:lnTo>
                    <a:lnTo>
                      <a:pt x="31305" y="793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0EEF4CB-944A-0C77-73A4-7D5FC15393D7}"/>
                  </a:ext>
                </a:extLst>
              </p:cNvPr>
              <p:cNvSpPr/>
              <p:nvPr/>
            </p:nvSpPr>
            <p:spPr>
              <a:xfrm>
                <a:off x="3450653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7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2" y="8509"/>
                      <a:pt x="32258" y="8001"/>
                      <a:pt x="29083" y="8001"/>
                    </a:cubicBezTo>
                    <a:cubicBezTo>
                      <a:pt x="26861" y="8001"/>
                      <a:pt x="24575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04EA5082-1EE0-FF3A-4A7A-B5E5D0F781D9}"/>
                  </a:ext>
                </a:extLst>
              </p:cNvPr>
              <p:cNvSpPr/>
              <p:nvPr/>
            </p:nvSpPr>
            <p:spPr>
              <a:xfrm>
                <a:off x="3569906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611C7AB-30A7-342D-A2CE-21BF9C0CE093}"/>
                  </a:ext>
                </a:extLst>
              </p:cNvPr>
              <p:cNvSpPr/>
              <p:nvPr/>
            </p:nvSpPr>
            <p:spPr>
              <a:xfrm>
                <a:off x="3655186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2" y="95758"/>
                      <a:pt x="50610" y="93916"/>
                      <a:pt x="52832" y="91567"/>
                    </a:cubicBezTo>
                    <a:cubicBezTo>
                      <a:pt x="55054" y="89217"/>
                      <a:pt x="56833" y="86487"/>
                      <a:pt x="58103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7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E1ED729-12AD-E956-B4EE-F887018702DD}"/>
                  </a:ext>
                </a:extLst>
              </p:cNvPr>
              <p:cNvSpPr/>
              <p:nvPr/>
            </p:nvSpPr>
            <p:spPr>
              <a:xfrm>
                <a:off x="3772027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89 w 41528"/>
                  <a:gd name="connsiteY11" fmla="*/ 84646 h 84645"/>
                  <a:gd name="connsiteX12" fmla="*/ 24701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89" y="84646"/>
                    </a:cubicBezTo>
                    <a:cubicBezTo>
                      <a:pt x="28511" y="84646"/>
                      <a:pt x="26670" y="84391"/>
                      <a:pt x="24701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89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0A5D731-FE35-1EE5-CE90-CB03BC0A3A94}"/>
                  </a:ext>
                </a:extLst>
              </p:cNvPr>
              <p:cNvSpPr/>
              <p:nvPr/>
            </p:nvSpPr>
            <p:spPr>
              <a:xfrm>
                <a:off x="382638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5533187-3999-668C-4CE8-38E97A8BAEA8}"/>
                  </a:ext>
                </a:extLst>
              </p:cNvPr>
              <p:cNvSpPr/>
              <p:nvPr/>
            </p:nvSpPr>
            <p:spPr>
              <a:xfrm>
                <a:off x="3862578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5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89761AC-EC55-2FAC-A269-03770DF918D8}"/>
                  </a:ext>
                </a:extLst>
              </p:cNvPr>
              <p:cNvSpPr/>
              <p:nvPr/>
            </p:nvSpPr>
            <p:spPr>
              <a:xfrm>
                <a:off x="3939476" y="50454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5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0F4423E-C2D4-B611-EAC7-4FE390DCCBC5}"/>
                  </a:ext>
                </a:extLst>
              </p:cNvPr>
              <p:cNvSpPr/>
              <p:nvPr/>
            </p:nvSpPr>
            <p:spPr>
              <a:xfrm>
                <a:off x="401231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8525B55-9EC3-B519-C57A-7FD766DACBD0}"/>
                  </a:ext>
                </a:extLst>
              </p:cNvPr>
              <p:cNvSpPr/>
              <p:nvPr/>
            </p:nvSpPr>
            <p:spPr>
              <a:xfrm>
                <a:off x="4044251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F1AB254-04E4-323A-67D8-732C7AC645D0}"/>
                  </a:ext>
                </a:extLst>
              </p:cNvPr>
              <p:cNvSpPr/>
              <p:nvPr/>
            </p:nvSpPr>
            <p:spPr>
              <a:xfrm>
                <a:off x="413753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C8F92F7-BC2D-E23C-BFF4-918F13D175CB}"/>
                  </a:ext>
                </a:extLst>
              </p:cNvPr>
              <p:cNvSpPr/>
              <p:nvPr/>
            </p:nvSpPr>
            <p:spPr>
              <a:xfrm>
                <a:off x="421868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4ED0543-8515-027F-DE4C-277B1A80D1E8}"/>
                  </a:ext>
                </a:extLst>
              </p:cNvPr>
              <p:cNvSpPr/>
              <p:nvPr/>
            </p:nvSpPr>
            <p:spPr>
              <a:xfrm>
                <a:off x="4288472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29D7F2E7-9785-7764-DFCA-869BA95C2A76}"/>
                  </a:ext>
                </a:extLst>
              </p:cNvPr>
              <p:cNvSpPr/>
              <p:nvPr/>
            </p:nvSpPr>
            <p:spPr>
              <a:xfrm>
                <a:off x="437902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3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6" y="50736"/>
                      <a:pt x="44260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D4C8F28-5610-69B6-3B33-479E5F49AEE5}"/>
                  </a:ext>
                </a:extLst>
              </p:cNvPr>
              <p:cNvSpPr/>
              <p:nvPr/>
            </p:nvSpPr>
            <p:spPr>
              <a:xfrm>
                <a:off x="4448873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86DFD8F-3E9C-81C6-E3EB-0F7CB6777C3D}"/>
                  </a:ext>
                </a:extLst>
              </p:cNvPr>
              <p:cNvSpPr/>
              <p:nvPr/>
            </p:nvSpPr>
            <p:spPr>
              <a:xfrm>
                <a:off x="4540250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E75DBD3-6EF7-EAAA-B8CC-8A1EF6C740A2}"/>
                  </a:ext>
                </a:extLst>
              </p:cNvPr>
              <p:cNvSpPr/>
              <p:nvPr/>
            </p:nvSpPr>
            <p:spPr>
              <a:xfrm>
                <a:off x="457028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1339B24-8305-6018-53FE-29C92A78DE8D}"/>
                  </a:ext>
                </a:extLst>
              </p:cNvPr>
              <p:cNvSpPr/>
              <p:nvPr/>
            </p:nvSpPr>
            <p:spPr>
              <a:xfrm>
                <a:off x="4645025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34E671-877A-268D-866B-6D67AF15E0DD}"/>
                  </a:ext>
                </a:extLst>
              </p:cNvPr>
              <p:cNvSpPr/>
              <p:nvPr/>
            </p:nvSpPr>
            <p:spPr>
              <a:xfrm>
                <a:off x="4734559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90C26DD-5F8E-0B59-2B9C-FADFCC044FA4}"/>
                  </a:ext>
                </a:extLst>
              </p:cNvPr>
              <p:cNvSpPr/>
              <p:nvPr/>
            </p:nvSpPr>
            <p:spPr>
              <a:xfrm>
                <a:off x="4778121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EFA0CA8-DE04-4365-45C4-F0429734A2C1}"/>
                  </a:ext>
                </a:extLst>
              </p:cNvPr>
              <p:cNvSpPr/>
              <p:nvPr/>
            </p:nvSpPr>
            <p:spPr>
              <a:xfrm>
                <a:off x="4858003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9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4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9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9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3" y="64516"/>
                      <a:pt x="12637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4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4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BA88C40-1856-DFBD-5255-4E3CBD49FC9E}"/>
                  </a:ext>
                </a:extLst>
              </p:cNvPr>
              <p:cNvSpPr/>
              <p:nvPr/>
            </p:nvSpPr>
            <p:spPr>
              <a:xfrm>
                <a:off x="4930838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866250A-6AFC-323C-F2A3-A14F48C74CE0}"/>
                  </a:ext>
                </a:extLst>
              </p:cNvPr>
              <p:cNvSpPr/>
              <p:nvPr/>
            </p:nvSpPr>
            <p:spPr>
              <a:xfrm>
                <a:off x="5017134" y="50070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C034F06-3119-25E3-7A41-117F9106FE56}"/>
                  </a:ext>
                </a:extLst>
              </p:cNvPr>
              <p:cNvSpPr/>
              <p:nvPr/>
            </p:nvSpPr>
            <p:spPr>
              <a:xfrm>
                <a:off x="5106161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C721FAE-6E83-AC86-4CB2-392E140AD833}"/>
                  </a:ext>
                </a:extLst>
              </p:cNvPr>
              <p:cNvSpPr/>
              <p:nvPr/>
            </p:nvSpPr>
            <p:spPr>
              <a:xfrm>
                <a:off x="5196522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2B457D6-F2C8-01DF-0D85-E3B3BF57038E}"/>
                  </a:ext>
                </a:extLst>
              </p:cNvPr>
              <p:cNvSpPr/>
              <p:nvPr/>
            </p:nvSpPr>
            <p:spPr>
              <a:xfrm>
                <a:off x="5226748" y="50454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A30AB75-C24B-A3A7-78AF-85815D20D12E}"/>
                  </a:ext>
                </a:extLst>
              </p:cNvPr>
              <p:cNvSpPr/>
              <p:nvPr/>
            </p:nvSpPr>
            <p:spPr>
              <a:xfrm>
                <a:off x="5316283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C0899080-B696-EA4B-10F5-2B96978493CA}"/>
                  </a:ext>
                </a:extLst>
              </p:cNvPr>
              <p:cNvSpPr/>
              <p:nvPr/>
            </p:nvSpPr>
            <p:spPr>
              <a:xfrm>
                <a:off x="535984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3F061EA-40E4-8EF9-C3B1-295BF690AE9B}"/>
                  </a:ext>
                </a:extLst>
              </p:cNvPr>
              <p:cNvSpPr/>
              <p:nvPr/>
            </p:nvSpPr>
            <p:spPr>
              <a:xfrm>
                <a:off x="5478843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9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7 w 99440"/>
                  <a:gd name="connsiteY29" fmla="*/ 33528 h 67055"/>
                  <a:gd name="connsiteX30" fmla="*/ 10097 w 99440"/>
                  <a:gd name="connsiteY30" fmla="*/ 67056 h 67055"/>
                  <a:gd name="connsiteX31" fmla="*/ 572 w 99440"/>
                  <a:gd name="connsiteY31" fmla="*/ 67056 h 67055"/>
                  <a:gd name="connsiteX32" fmla="*/ 572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B5CA654-9AB0-F1E6-1F7A-F0F3D6BB0F87}"/>
                  </a:ext>
                </a:extLst>
              </p:cNvPr>
              <p:cNvSpPr/>
              <p:nvPr/>
            </p:nvSpPr>
            <p:spPr>
              <a:xfrm>
                <a:off x="559790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C6777547-FC3D-79D6-7FCC-2901FE2AF69D}"/>
                  </a:ext>
                </a:extLst>
              </p:cNvPr>
              <p:cNvSpPr/>
              <p:nvPr/>
            </p:nvSpPr>
            <p:spPr>
              <a:xfrm>
                <a:off x="5672582" y="5045519"/>
                <a:ext cx="68326" cy="100647"/>
              </a:xfrm>
              <a:custGeom>
                <a:avLst/>
                <a:gdLst>
                  <a:gd name="connsiteX0" fmla="*/ 8318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5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5 w 68326"/>
                  <a:gd name="connsiteY25" fmla="*/ 77851 h 100647"/>
                  <a:gd name="connsiteX26" fmla="*/ 61404 w 68326"/>
                  <a:gd name="connsiteY26" fmla="*/ 88900 h 100647"/>
                  <a:gd name="connsiteX27" fmla="*/ 50546 w 68326"/>
                  <a:gd name="connsiteY27" fmla="*/ 97282 h 100647"/>
                  <a:gd name="connsiteX28" fmla="*/ 32829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2 w 68326"/>
                  <a:gd name="connsiteY39" fmla="*/ 43942 h 100647"/>
                  <a:gd name="connsiteX40" fmla="*/ 60008 w 68326"/>
                  <a:gd name="connsiteY40" fmla="*/ 33528 h 100647"/>
                  <a:gd name="connsiteX41" fmla="*/ 58102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8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3" y="65913"/>
                      <a:pt x="38608" y="67056"/>
                      <a:pt x="33846" y="67056"/>
                    </a:cubicBezTo>
                    <a:cubicBezTo>
                      <a:pt x="28702" y="67056"/>
                      <a:pt x="24066" y="66230"/>
                      <a:pt x="19939" y="64516"/>
                    </a:cubicBezTo>
                    <a:cubicBezTo>
                      <a:pt x="15811" y="62865"/>
                      <a:pt x="12255" y="60515"/>
                      <a:pt x="9334" y="57595"/>
                    </a:cubicBezTo>
                    <a:cubicBezTo>
                      <a:pt x="6414" y="54673"/>
                      <a:pt x="4127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7" y="16510"/>
                      <a:pt x="6414" y="12954"/>
                      <a:pt x="9334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6" y="889"/>
                      <a:pt x="28702" y="0"/>
                      <a:pt x="33846" y="0"/>
                    </a:cubicBezTo>
                    <a:cubicBezTo>
                      <a:pt x="38608" y="0"/>
                      <a:pt x="43243" y="1143"/>
                      <a:pt x="47815" y="3365"/>
                    </a:cubicBezTo>
                    <a:cubicBezTo>
                      <a:pt x="52388" y="5588"/>
                      <a:pt x="55943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5" y="77851"/>
                    </a:cubicBezTo>
                    <a:cubicBezTo>
                      <a:pt x="65913" y="81852"/>
                      <a:pt x="64071" y="85534"/>
                      <a:pt x="61404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8" y="100647"/>
                      <a:pt x="32829" y="100647"/>
                    </a:cubicBezTo>
                    <a:cubicBezTo>
                      <a:pt x="26797" y="100647"/>
                      <a:pt x="21018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1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2" y="55943"/>
                      <a:pt x="50609" y="54229"/>
                      <a:pt x="52832" y="52007"/>
                    </a:cubicBezTo>
                    <a:cubicBezTo>
                      <a:pt x="55054" y="49784"/>
                      <a:pt x="56833" y="47117"/>
                      <a:pt x="58102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2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2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1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7BFC6A5-8071-3C0B-60FC-8A8596FD3D53}"/>
                  </a:ext>
                </a:extLst>
              </p:cNvPr>
              <p:cNvSpPr/>
              <p:nvPr/>
            </p:nvSpPr>
            <p:spPr>
              <a:xfrm>
                <a:off x="576516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CBADDD6-00E8-7327-7FC2-6E403AE5B0A8}"/>
                  </a:ext>
                </a:extLst>
              </p:cNvPr>
              <p:cNvSpPr/>
              <p:nvPr/>
            </p:nvSpPr>
            <p:spPr>
              <a:xfrm>
                <a:off x="5842000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AE014B54-F4A9-5894-5DC6-98B4B26D7D31}"/>
                  </a:ext>
                </a:extLst>
              </p:cNvPr>
              <p:cNvSpPr/>
              <p:nvPr/>
            </p:nvSpPr>
            <p:spPr>
              <a:xfrm>
                <a:off x="5951537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8A33D9D-2AB9-978F-3839-92BC2A1B5A4C}"/>
                  </a:ext>
                </a:extLst>
              </p:cNvPr>
              <p:cNvSpPr/>
              <p:nvPr/>
            </p:nvSpPr>
            <p:spPr>
              <a:xfrm>
                <a:off x="6031229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130D2D4-2343-0DFF-9603-545B9884D022}"/>
                  </a:ext>
                </a:extLst>
              </p:cNvPr>
              <p:cNvSpPr/>
              <p:nvPr/>
            </p:nvSpPr>
            <p:spPr>
              <a:xfrm>
                <a:off x="606431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1A8EAE2-117C-EA7D-AFEF-13B9E9811D7E}"/>
                  </a:ext>
                </a:extLst>
              </p:cNvPr>
              <p:cNvSpPr/>
              <p:nvPr/>
            </p:nvSpPr>
            <p:spPr>
              <a:xfrm>
                <a:off x="6096317" y="5045583"/>
                <a:ext cx="68453" cy="100647"/>
              </a:xfrm>
              <a:custGeom>
                <a:avLst/>
                <a:gdLst>
                  <a:gd name="connsiteX0" fmla="*/ 58484 w 68453"/>
                  <a:gd name="connsiteY0" fmla="*/ 55943 h 100647"/>
                  <a:gd name="connsiteX1" fmla="*/ 47625 w 68453"/>
                  <a:gd name="connsiteY1" fmla="*/ 65405 h 100647"/>
                  <a:gd name="connsiteX2" fmla="*/ 33846 w 68453"/>
                  <a:gd name="connsiteY2" fmla="*/ 68707 h 100647"/>
                  <a:gd name="connsiteX3" fmla="*/ 19939 w 68453"/>
                  <a:gd name="connsiteY3" fmla="*/ 66040 h 100647"/>
                  <a:gd name="connsiteX4" fmla="*/ 9335 w 68453"/>
                  <a:gd name="connsiteY4" fmla="*/ 58801 h 100647"/>
                  <a:gd name="connsiteX5" fmla="*/ 2477 w 68453"/>
                  <a:gd name="connsiteY5" fmla="*/ 47879 h 100647"/>
                  <a:gd name="connsiteX6" fmla="*/ 0 w 68453"/>
                  <a:gd name="connsiteY6" fmla="*/ 34353 h 100647"/>
                  <a:gd name="connsiteX7" fmla="*/ 2477 w 68453"/>
                  <a:gd name="connsiteY7" fmla="*/ 20828 h 100647"/>
                  <a:gd name="connsiteX8" fmla="*/ 9335 w 68453"/>
                  <a:gd name="connsiteY8" fmla="*/ 9906 h 100647"/>
                  <a:gd name="connsiteX9" fmla="*/ 19939 w 68453"/>
                  <a:gd name="connsiteY9" fmla="*/ 2667 h 100647"/>
                  <a:gd name="connsiteX10" fmla="*/ 33846 w 68453"/>
                  <a:gd name="connsiteY10" fmla="*/ 0 h 100647"/>
                  <a:gd name="connsiteX11" fmla="*/ 47625 w 68453"/>
                  <a:gd name="connsiteY11" fmla="*/ 3302 h 100647"/>
                  <a:gd name="connsiteX12" fmla="*/ 58484 w 68453"/>
                  <a:gd name="connsiteY12" fmla="*/ 13017 h 100647"/>
                  <a:gd name="connsiteX13" fmla="*/ 58928 w 68453"/>
                  <a:gd name="connsiteY13" fmla="*/ 13017 h 100647"/>
                  <a:gd name="connsiteX14" fmla="*/ 58928 w 68453"/>
                  <a:gd name="connsiteY14" fmla="*/ 1714 h 100647"/>
                  <a:gd name="connsiteX15" fmla="*/ 68453 w 68453"/>
                  <a:gd name="connsiteY15" fmla="*/ 1714 h 100647"/>
                  <a:gd name="connsiteX16" fmla="*/ 68453 w 68453"/>
                  <a:gd name="connsiteY16" fmla="*/ 100647 h 100647"/>
                  <a:gd name="connsiteX17" fmla="*/ 58928 w 68453"/>
                  <a:gd name="connsiteY17" fmla="*/ 100647 h 100647"/>
                  <a:gd name="connsiteX18" fmla="*/ 58928 w 68453"/>
                  <a:gd name="connsiteY18" fmla="*/ 56070 h 100647"/>
                  <a:gd name="connsiteX19" fmla="*/ 58484 w 68453"/>
                  <a:gd name="connsiteY19" fmla="*/ 56070 h 100647"/>
                  <a:gd name="connsiteX20" fmla="*/ 10160 w 68453"/>
                  <a:gd name="connsiteY20" fmla="*/ 34290 h 100647"/>
                  <a:gd name="connsiteX21" fmla="*/ 11811 w 68453"/>
                  <a:gd name="connsiteY21" fmla="*/ 44577 h 100647"/>
                  <a:gd name="connsiteX22" fmla="*/ 16637 w 68453"/>
                  <a:gd name="connsiteY22" fmla="*/ 52959 h 100647"/>
                  <a:gd name="connsiteX23" fmla="*/ 24384 w 68453"/>
                  <a:gd name="connsiteY23" fmla="*/ 58547 h 100647"/>
                  <a:gd name="connsiteX24" fmla="*/ 34861 w 68453"/>
                  <a:gd name="connsiteY24" fmla="*/ 60579 h 100647"/>
                  <a:gd name="connsiteX25" fmla="*/ 44895 w 68453"/>
                  <a:gd name="connsiteY25" fmla="*/ 58547 h 100647"/>
                  <a:gd name="connsiteX26" fmla="*/ 52832 w 68453"/>
                  <a:gd name="connsiteY26" fmla="*/ 53022 h 100647"/>
                  <a:gd name="connsiteX27" fmla="*/ 58103 w 68453"/>
                  <a:gd name="connsiteY27" fmla="*/ 44704 h 100647"/>
                  <a:gd name="connsiteX28" fmla="*/ 60008 w 68453"/>
                  <a:gd name="connsiteY28" fmla="*/ 34290 h 100647"/>
                  <a:gd name="connsiteX29" fmla="*/ 58103 w 68453"/>
                  <a:gd name="connsiteY29" fmla="*/ 23876 h 100647"/>
                  <a:gd name="connsiteX30" fmla="*/ 52832 w 68453"/>
                  <a:gd name="connsiteY30" fmla="*/ 15494 h 100647"/>
                  <a:gd name="connsiteX31" fmla="*/ 44895 w 68453"/>
                  <a:gd name="connsiteY31" fmla="*/ 9906 h 100647"/>
                  <a:gd name="connsiteX32" fmla="*/ 34861 w 68453"/>
                  <a:gd name="connsiteY32" fmla="*/ 7874 h 100647"/>
                  <a:gd name="connsiteX33" fmla="*/ 24384 w 68453"/>
                  <a:gd name="connsiteY33" fmla="*/ 9970 h 100647"/>
                  <a:gd name="connsiteX34" fmla="*/ 16637 w 68453"/>
                  <a:gd name="connsiteY34" fmla="*/ 15621 h 100647"/>
                  <a:gd name="connsiteX35" fmla="*/ 11811 w 68453"/>
                  <a:gd name="connsiteY35" fmla="*/ 24003 h 100647"/>
                  <a:gd name="connsiteX36" fmla="*/ 10160 w 68453"/>
                  <a:gd name="connsiteY36" fmla="*/ 34290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453" h="100647">
                    <a:moveTo>
                      <a:pt x="58484" y="55943"/>
                    </a:moveTo>
                    <a:cubicBezTo>
                      <a:pt x="55753" y="60071"/>
                      <a:pt x="52197" y="63183"/>
                      <a:pt x="47625" y="65405"/>
                    </a:cubicBezTo>
                    <a:cubicBezTo>
                      <a:pt x="43117" y="67564"/>
                      <a:pt x="38545" y="68707"/>
                      <a:pt x="33846" y="68707"/>
                    </a:cubicBezTo>
                    <a:cubicBezTo>
                      <a:pt x="28702" y="68707"/>
                      <a:pt x="24067" y="67818"/>
                      <a:pt x="19939" y="66040"/>
                    </a:cubicBezTo>
                    <a:cubicBezTo>
                      <a:pt x="15811" y="64262"/>
                      <a:pt x="12255" y="61849"/>
                      <a:pt x="9335" y="58801"/>
                    </a:cubicBezTo>
                    <a:cubicBezTo>
                      <a:pt x="6414" y="55753"/>
                      <a:pt x="4128" y="52070"/>
                      <a:pt x="2477" y="47879"/>
                    </a:cubicBezTo>
                    <a:cubicBezTo>
                      <a:pt x="826" y="43688"/>
                      <a:pt x="0" y="39179"/>
                      <a:pt x="0" y="34353"/>
                    </a:cubicBezTo>
                    <a:cubicBezTo>
                      <a:pt x="0" y="29527"/>
                      <a:pt x="826" y="25019"/>
                      <a:pt x="2477" y="20828"/>
                    </a:cubicBezTo>
                    <a:cubicBezTo>
                      <a:pt x="4128" y="16637"/>
                      <a:pt x="6414" y="13017"/>
                      <a:pt x="9335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481" y="0"/>
                      <a:pt x="43117" y="1079"/>
                      <a:pt x="47625" y="3302"/>
                    </a:cubicBezTo>
                    <a:cubicBezTo>
                      <a:pt x="52134" y="5461"/>
                      <a:pt x="55753" y="8699"/>
                      <a:pt x="58484" y="13017"/>
                    </a:cubicBezTo>
                    <a:lnTo>
                      <a:pt x="58928" y="13017"/>
                    </a:lnTo>
                    <a:lnTo>
                      <a:pt x="58928" y="1714"/>
                    </a:lnTo>
                    <a:lnTo>
                      <a:pt x="68453" y="1714"/>
                    </a:lnTo>
                    <a:lnTo>
                      <a:pt x="68453" y="100647"/>
                    </a:lnTo>
                    <a:lnTo>
                      <a:pt x="58928" y="100647"/>
                    </a:lnTo>
                    <a:lnTo>
                      <a:pt x="58928" y="56070"/>
                    </a:lnTo>
                    <a:lnTo>
                      <a:pt x="58484" y="56070"/>
                    </a:lnTo>
                    <a:close/>
                    <a:moveTo>
                      <a:pt x="10160" y="34290"/>
                    </a:moveTo>
                    <a:cubicBezTo>
                      <a:pt x="10160" y="37909"/>
                      <a:pt x="10732" y="41339"/>
                      <a:pt x="11811" y="44577"/>
                    </a:cubicBezTo>
                    <a:cubicBezTo>
                      <a:pt x="12954" y="47815"/>
                      <a:pt x="14542" y="50609"/>
                      <a:pt x="16637" y="52959"/>
                    </a:cubicBezTo>
                    <a:cubicBezTo>
                      <a:pt x="18733" y="55308"/>
                      <a:pt x="21336" y="57214"/>
                      <a:pt x="24384" y="58547"/>
                    </a:cubicBezTo>
                    <a:cubicBezTo>
                      <a:pt x="27432" y="59880"/>
                      <a:pt x="30924" y="60579"/>
                      <a:pt x="34861" y="60579"/>
                    </a:cubicBezTo>
                    <a:cubicBezTo>
                      <a:pt x="38481" y="60579"/>
                      <a:pt x="41847" y="59880"/>
                      <a:pt x="44895" y="58547"/>
                    </a:cubicBezTo>
                    <a:cubicBezTo>
                      <a:pt x="47942" y="57214"/>
                      <a:pt x="50610" y="55372"/>
                      <a:pt x="52832" y="53022"/>
                    </a:cubicBezTo>
                    <a:cubicBezTo>
                      <a:pt x="55054" y="50673"/>
                      <a:pt x="56833" y="47942"/>
                      <a:pt x="58103" y="44704"/>
                    </a:cubicBezTo>
                    <a:cubicBezTo>
                      <a:pt x="59373" y="41465"/>
                      <a:pt x="60008" y="38036"/>
                      <a:pt x="60008" y="34290"/>
                    </a:cubicBezTo>
                    <a:cubicBezTo>
                      <a:pt x="60008" y="30543"/>
                      <a:pt x="59373" y="27114"/>
                      <a:pt x="58103" y="23876"/>
                    </a:cubicBezTo>
                    <a:cubicBezTo>
                      <a:pt x="56833" y="20638"/>
                      <a:pt x="55118" y="17843"/>
                      <a:pt x="52832" y="15494"/>
                    </a:cubicBezTo>
                    <a:cubicBezTo>
                      <a:pt x="50546" y="13145"/>
                      <a:pt x="47942" y="11239"/>
                      <a:pt x="44895" y="9906"/>
                    </a:cubicBezTo>
                    <a:cubicBezTo>
                      <a:pt x="41847" y="8572"/>
                      <a:pt x="38481" y="7874"/>
                      <a:pt x="34861" y="7874"/>
                    </a:cubicBezTo>
                    <a:cubicBezTo>
                      <a:pt x="30924" y="7874"/>
                      <a:pt x="27432" y="8572"/>
                      <a:pt x="24384" y="9970"/>
                    </a:cubicBezTo>
                    <a:cubicBezTo>
                      <a:pt x="21336" y="11366"/>
                      <a:pt x="18733" y="13271"/>
                      <a:pt x="16637" y="15621"/>
                    </a:cubicBezTo>
                    <a:cubicBezTo>
                      <a:pt x="14542" y="17970"/>
                      <a:pt x="12954" y="20764"/>
                      <a:pt x="11811" y="24003"/>
                    </a:cubicBezTo>
                    <a:cubicBezTo>
                      <a:pt x="10668" y="27241"/>
                      <a:pt x="10160" y="30607"/>
                      <a:pt x="10160" y="34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E4BB83F2-5D0D-724D-7F42-4D062D24B752}"/>
                  </a:ext>
                </a:extLst>
              </p:cNvPr>
              <p:cNvSpPr/>
              <p:nvPr/>
            </p:nvSpPr>
            <p:spPr>
              <a:xfrm>
                <a:off x="6189281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B3C2E7E-7859-86B4-D8F6-DAD2103EEC91}"/>
                  </a:ext>
                </a:extLst>
              </p:cNvPr>
              <p:cNvSpPr/>
              <p:nvPr/>
            </p:nvSpPr>
            <p:spPr>
              <a:xfrm>
                <a:off x="6266116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7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EAE477B9-A7BA-6B65-8E78-1B19235D5E73}"/>
                  </a:ext>
                </a:extLst>
              </p:cNvPr>
              <p:cNvSpPr/>
              <p:nvPr/>
            </p:nvSpPr>
            <p:spPr>
              <a:xfrm>
                <a:off x="6344920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2F19462-BCF8-71AC-7C1A-7B5398B5E5AC}"/>
                  </a:ext>
                </a:extLst>
              </p:cNvPr>
              <p:cNvSpPr/>
              <p:nvPr/>
            </p:nvSpPr>
            <p:spPr>
              <a:xfrm>
                <a:off x="649903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10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10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7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2FDB93D-0E54-A5EF-3D8D-1CB860DFB64D}"/>
                  </a:ext>
                </a:extLst>
              </p:cNvPr>
              <p:cNvSpPr/>
              <p:nvPr/>
            </p:nvSpPr>
            <p:spPr>
              <a:xfrm>
                <a:off x="6583171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2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7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4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726D55-DC53-31D1-DA3E-2CDC52956D81}"/>
                  </a:ext>
                </a:extLst>
              </p:cNvPr>
              <p:cNvSpPr/>
              <p:nvPr/>
            </p:nvSpPr>
            <p:spPr>
              <a:xfrm>
                <a:off x="6627494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8 w 56134"/>
                  <a:gd name="connsiteY8" fmla="*/ 1460 h 68770"/>
                  <a:gd name="connsiteX9" fmla="*/ 47625 w 56134"/>
                  <a:gd name="connsiteY9" fmla="*/ 5842 h 68770"/>
                  <a:gd name="connsiteX10" fmla="*/ 53087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5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9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60 w 56134"/>
                  <a:gd name="connsiteY21" fmla="*/ 67691 h 68770"/>
                  <a:gd name="connsiteX22" fmla="*/ 7620 w 56134"/>
                  <a:gd name="connsiteY22" fmla="*/ 64262 h 68770"/>
                  <a:gd name="connsiteX23" fmla="*/ 2160 w 56134"/>
                  <a:gd name="connsiteY23" fmla="*/ 58103 h 68770"/>
                  <a:gd name="connsiteX24" fmla="*/ 0 w 56134"/>
                  <a:gd name="connsiteY24" fmla="*/ 48832 h 68770"/>
                  <a:gd name="connsiteX25" fmla="*/ 3811 w 56134"/>
                  <a:gd name="connsiteY25" fmla="*/ 36830 h 68770"/>
                  <a:gd name="connsiteX26" fmla="*/ 14098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7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6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4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1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8" y="0"/>
                      <a:pt x="36449" y="508"/>
                      <a:pt x="39498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7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5" y="67056"/>
                    </a:cubicBezTo>
                    <a:lnTo>
                      <a:pt x="47625" y="67056"/>
                    </a:lnTo>
                    <a:cubicBezTo>
                      <a:pt x="47372" y="65468"/>
                      <a:pt x="47117" y="63754"/>
                      <a:pt x="46927" y="61913"/>
                    </a:cubicBezTo>
                    <a:cubicBezTo>
                      <a:pt x="46737" y="60071"/>
                      <a:pt x="46673" y="58229"/>
                      <a:pt x="46673" y="56452"/>
                    </a:cubicBezTo>
                    <a:lnTo>
                      <a:pt x="46419" y="56452"/>
                    </a:lnTo>
                    <a:cubicBezTo>
                      <a:pt x="43435" y="60833"/>
                      <a:pt x="40069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60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2" y="62674"/>
                      <a:pt x="3620" y="60642"/>
                      <a:pt x="2160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1" y="36830"/>
                    </a:cubicBezTo>
                    <a:cubicBezTo>
                      <a:pt x="6350" y="33846"/>
                      <a:pt x="9779" y="31686"/>
                      <a:pt x="14098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7" y="34989"/>
                    </a:cubicBezTo>
                    <a:cubicBezTo>
                      <a:pt x="27560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6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4654AB3-7998-7D49-5E13-3556EB9DC6A5}"/>
                  </a:ext>
                </a:extLst>
              </p:cNvPr>
              <p:cNvSpPr/>
              <p:nvPr/>
            </p:nvSpPr>
            <p:spPr>
              <a:xfrm>
                <a:off x="669366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711F32F-5084-FA1E-0A4F-F603C6BF7D8A}"/>
                  </a:ext>
                </a:extLst>
              </p:cNvPr>
              <p:cNvSpPr/>
              <p:nvPr/>
            </p:nvSpPr>
            <p:spPr>
              <a:xfrm>
                <a:off x="6774497" y="5047170"/>
                <a:ext cx="63690" cy="65404"/>
              </a:xfrm>
              <a:custGeom>
                <a:avLst/>
                <a:gdLst>
                  <a:gd name="connsiteX0" fmla="*/ 37147 w 63690"/>
                  <a:gd name="connsiteY0" fmla="*/ 65405 h 65404"/>
                  <a:gd name="connsiteX1" fmla="*/ 26670 w 63690"/>
                  <a:gd name="connsiteY1" fmla="*/ 65405 h 65404"/>
                  <a:gd name="connsiteX2" fmla="*/ 0 w 63690"/>
                  <a:gd name="connsiteY2" fmla="*/ 0 h 65404"/>
                  <a:gd name="connsiteX3" fmla="*/ 10605 w 63690"/>
                  <a:gd name="connsiteY3" fmla="*/ 0 h 65404"/>
                  <a:gd name="connsiteX4" fmla="*/ 31814 w 63690"/>
                  <a:gd name="connsiteY4" fmla="*/ 55308 h 65404"/>
                  <a:gd name="connsiteX5" fmla="*/ 32068 w 63690"/>
                  <a:gd name="connsiteY5" fmla="*/ 55308 h 65404"/>
                  <a:gd name="connsiteX6" fmla="*/ 53467 w 63690"/>
                  <a:gd name="connsiteY6" fmla="*/ 0 h 65404"/>
                  <a:gd name="connsiteX7" fmla="*/ 63691 w 63690"/>
                  <a:gd name="connsiteY7" fmla="*/ 0 h 65404"/>
                  <a:gd name="connsiteX8" fmla="*/ 37147 w 63690"/>
                  <a:gd name="connsiteY8" fmla="*/ 65405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90" h="65404">
                    <a:moveTo>
                      <a:pt x="37147" y="65405"/>
                    </a:moveTo>
                    <a:lnTo>
                      <a:pt x="26670" y="65405"/>
                    </a:lnTo>
                    <a:lnTo>
                      <a:pt x="0" y="0"/>
                    </a:lnTo>
                    <a:lnTo>
                      <a:pt x="10605" y="0"/>
                    </a:lnTo>
                    <a:lnTo>
                      <a:pt x="31814" y="55308"/>
                    </a:lnTo>
                    <a:lnTo>
                      <a:pt x="32068" y="55308"/>
                    </a:lnTo>
                    <a:lnTo>
                      <a:pt x="53467" y="0"/>
                    </a:lnTo>
                    <a:lnTo>
                      <a:pt x="63691" y="0"/>
                    </a:lnTo>
                    <a:lnTo>
                      <a:pt x="37147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7119CE4-1592-96CC-9B5F-A9B4959DDDBB}"/>
                  </a:ext>
                </a:extLst>
              </p:cNvPr>
              <p:cNvSpPr/>
              <p:nvPr/>
            </p:nvSpPr>
            <p:spPr>
              <a:xfrm>
                <a:off x="6848220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3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1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3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5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7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1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5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9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1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9" y="18097"/>
                      <a:pt x="13018" y="20891"/>
                      <a:pt x="11874" y="24130"/>
                    </a:cubicBezTo>
                    <a:cubicBezTo>
                      <a:pt x="10732" y="27368"/>
                      <a:pt x="10161" y="30734"/>
                      <a:pt x="10161" y="34417"/>
                    </a:cubicBezTo>
                    <a:cubicBezTo>
                      <a:pt x="10161" y="38100"/>
                      <a:pt x="10732" y="41466"/>
                      <a:pt x="11874" y="44704"/>
                    </a:cubicBezTo>
                    <a:cubicBezTo>
                      <a:pt x="13018" y="47942"/>
                      <a:pt x="14669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1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9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1D5B3B27-BD38-18C1-7A34-F7EC8002EF7E}"/>
                  </a:ext>
                </a:extLst>
              </p:cNvPr>
              <p:cNvSpPr/>
              <p:nvPr/>
            </p:nvSpPr>
            <p:spPr>
              <a:xfrm>
                <a:off x="6938581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7A9BE55-3172-A0D7-C096-16809EF9CA71}"/>
                  </a:ext>
                </a:extLst>
              </p:cNvPr>
              <p:cNvSpPr/>
              <p:nvPr/>
            </p:nvSpPr>
            <p:spPr>
              <a:xfrm>
                <a:off x="6972998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DDEEB8C-2259-8D50-A4EF-BE116A09D349}"/>
                  </a:ext>
                </a:extLst>
              </p:cNvPr>
              <p:cNvSpPr/>
              <p:nvPr/>
            </p:nvSpPr>
            <p:spPr>
              <a:xfrm>
                <a:off x="7042784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F8395151-63F5-2A8A-0471-D541B22D71EA}"/>
                  </a:ext>
                </a:extLst>
              </p:cNvPr>
              <p:cNvSpPr/>
              <p:nvPr/>
            </p:nvSpPr>
            <p:spPr>
              <a:xfrm>
                <a:off x="7098982" y="50454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2 w 68389"/>
                  <a:gd name="connsiteY26" fmla="*/ 15621 h 100647"/>
                  <a:gd name="connsiteX27" fmla="*/ 10414 w 68389"/>
                  <a:gd name="connsiteY27" fmla="*/ 24003 h 100647"/>
                  <a:gd name="connsiteX28" fmla="*/ 8510 w 68389"/>
                  <a:gd name="connsiteY28" fmla="*/ 34417 h 100647"/>
                  <a:gd name="connsiteX29" fmla="*/ 10414 w 68389"/>
                  <a:gd name="connsiteY29" fmla="*/ 44831 h 100647"/>
                  <a:gd name="connsiteX30" fmla="*/ 15622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3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2" y="8699"/>
                      <a:pt x="37529" y="8001"/>
                      <a:pt x="33592" y="8001"/>
                    </a:cubicBezTo>
                    <a:cubicBezTo>
                      <a:pt x="29973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2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10" y="30671"/>
                      <a:pt x="8510" y="34417"/>
                    </a:cubicBezTo>
                    <a:cubicBezTo>
                      <a:pt x="8510" y="38164"/>
                      <a:pt x="9144" y="41592"/>
                      <a:pt x="10414" y="44831"/>
                    </a:cubicBezTo>
                    <a:cubicBezTo>
                      <a:pt x="11685" y="48070"/>
                      <a:pt x="13399" y="50800"/>
                      <a:pt x="15622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3" y="60706"/>
                      <a:pt x="33592" y="60706"/>
                    </a:cubicBezTo>
                    <a:cubicBezTo>
                      <a:pt x="37529" y="60706"/>
                      <a:pt x="41022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6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E488AA18-E0AE-A44F-106B-12B1838133A1}"/>
                  </a:ext>
                </a:extLst>
              </p:cNvPr>
              <p:cNvSpPr/>
              <p:nvPr/>
            </p:nvSpPr>
            <p:spPr>
              <a:xfrm>
                <a:off x="7182802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4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4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F9CF8B6-4656-2159-60B7-7F5C9FEBADCF}"/>
                  </a:ext>
                </a:extLst>
              </p:cNvPr>
              <p:cNvSpPr/>
              <p:nvPr/>
            </p:nvSpPr>
            <p:spPr>
              <a:xfrm>
                <a:off x="7248969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100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76C2E14-253B-EEA6-9113-30AEFD0764FF}"/>
                  </a:ext>
                </a:extLst>
              </p:cNvPr>
              <p:cNvSpPr/>
              <p:nvPr/>
            </p:nvSpPr>
            <p:spPr>
              <a:xfrm>
                <a:off x="7303198" y="5098351"/>
                <a:ext cx="15113" cy="15049"/>
              </a:xfrm>
              <a:custGeom>
                <a:avLst/>
                <a:gdLst>
                  <a:gd name="connsiteX0" fmla="*/ 15113 w 15113"/>
                  <a:gd name="connsiteY0" fmla="*/ 7557 h 15049"/>
                  <a:gd name="connsiteX1" fmla="*/ 13018 w 15113"/>
                  <a:gd name="connsiteY1" fmla="*/ 12764 h 15049"/>
                  <a:gd name="connsiteX2" fmla="*/ 7557 w 15113"/>
                  <a:gd name="connsiteY2" fmla="*/ 15049 h 15049"/>
                  <a:gd name="connsiteX3" fmla="*/ 2095 w 15113"/>
                  <a:gd name="connsiteY3" fmla="*/ 12764 h 15049"/>
                  <a:gd name="connsiteX4" fmla="*/ 0 w 15113"/>
                  <a:gd name="connsiteY4" fmla="*/ 7557 h 15049"/>
                  <a:gd name="connsiteX5" fmla="*/ 2095 w 15113"/>
                  <a:gd name="connsiteY5" fmla="*/ 2286 h 15049"/>
                  <a:gd name="connsiteX6" fmla="*/ 7557 w 15113"/>
                  <a:gd name="connsiteY6" fmla="*/ 0 h 15049"/>
                  <a:gd name="connsiteX7" fmla="*/ 13018 w 15113"/>
                  <a:gd name="connsiteY7" fmla="*/ 2286 h 15049"/>
                  <a:gd name="connsiteX8" fmla="*/ 15113 w 15113"/>
                  <a:gd name="connsiteY8" fmla="*/ 7557 h 1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" h="15049">
                    <a:moveTo>
                      <a:pt x="15113" y="7557"/>
                    </a:moveTo>
                    <a:cubicBezTo>
                      <a:pt x="15113" y="9525"/>
                      <a:pt x="14415" y="11239"/>
                      <a:pt x="13018" y="12764"/>
                    </a:cubicBezTo>
                    <a:cubicBezTo>
                      <a:pt x="11620" y="14288"/>
                      <a:pt x="9779" y="15049"/>
                      <a:pt x="7557" y="15049"/>
                    </a:cubicBezTo>
                    <a:cubicBezTo>
                      <a:pt x="5334" y="15049"/>
                      <a:pt x="3493" y="14288"/>
                      <a:pt x="2095" y="12764"/>
                    </a:cubicBezTo>
                    <a:cubicBezTo>
                      <a:pt x="698" y="11239"/>
                      <a:pt x="0" y="9461"/>
                      <a:pt x="0" y="7557"/>
                    </a:cubicBezTo>
                    <a:cubicBezTo>
                      <a:pt x="0" y="5652"/>
                      <a:pt x="698" y="3873"/>
                      <a:pt x="2095" y="2286"/>
                    </a:cubicBezTo>
                    <a:cubicBezTo>
                      <a:pt x="3493" y="762"/>
                      <a:pt x="5334" y="0"/>
                      <a:pt x="7557" y="0"/>
                    </a:cubicBezTo>
                    <a:cubicBezTo>
                      <a:pt x="9779" y="0"/>
                      <a:pt x="11620" y="762"/>
                      <a:pt x="13018" y="2286"/>
                    </a:cubicBezTo>
                    <a:cubicBezTo>
                      <a:pt x="14415" y="3810"/>
                      <a:pt x="15113" y="5588"/>
                      <a:pt x="15113" y="7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52B34F65-D94E-CDC7-FEF8-8155293E7522}"/>
                  </a:ext>
                </a:extLst>
              </p:cNvPr>
              <p:cNvSpPr/>
              <p:nvPr/>
            </p:nvSpPr>
            <p:spPr>
              <a:xfrm>
                <a:off x="7372286" y="5013705"/>
                <a:ext cx="73914" cy="101409"/>
              </a:xfrm>
              <a:custGeom>
                <a:avLst/>
                <a:gdLst>
                  <a:gd name="connsiteX0" fmla="*/ 36957 w 73914"/>
                  <a:gd name="connsiteY0" fmla="*/ 101410 h 101409"/>
                  <a:gd name="connsiteX1" fmla="*/ 18669 w 73914"/>
                  <a:gd name="connsiteY1" fmla="*/ 97599 h 101409"/>
                  <a:gd name="connsiteX2" fmla="*/ 7366 w 73914"/>
                  <a:gd name="connsiteY2" fmla="*/ 87884 h 101409"/>
                  <a:gd name="connsiteX3" fmla="*/ 1588 w 73914"/>
                  <a:gd name="connsiteY3" fmla="*/ 75121 h 101409"/>
                  <a:gd name="connsiteX4" fmla="*/ 0 w 73914"/>
                  <a:gd name="connsiteY4" fmla="*/ 62040 h 101409"/>
                  <a:gd name="connsiteX5" fmla="*/ 0 w 73914"/>
                  <a:gd name="connsiteY5" fmla="*/ 0 h 101409"/>
                  <a:gd name="connsiteX6" fmla="*/ 10033 w 73914"/>
                  <a:gd name="connsiteY6" fmla="*/ 0 h 101409"/>
                  <a:gd name="connsiteX7" fmla="*/ 10033 w 73914"/>
                  <a:gd name="connsiteY7" fmla="*/ 60897 h 101409"/>
                  <a:gd name="connsiteX8" fmla="*/ 11430 w 73914"/>
                  <a:gd name="connsiteY8" fmla="*/ 72580 h 101409"/>
                  <a:gd name="connsiteX9" fmla="*/ 15939 w 73914"/>
                  <a:gd name="connsiteY9" fmla="*/ 82614 h 101409"/>
                  <a:gd name="connsiteX10" fmla="*/ 24257 w 73914"/>
                  <a:gd name="connsiteY10" fmla="*/ 89726 h 101409"/>
                  <a:gd name="connsiteX11" fmla="*/ 36957 w 73914"/>
                  <a:gd name="connsiteY11" fmla="*/ 92456 h 101409"/>
                  <a:gd name="connsiteX12" fmla="*/ 49657 w 73914"/>
                  <a:gd name="connsiteY12" fmla="*/ 89726 h 101409"/>
                  <a:gd name="connsiteX13" fmla="*/ 57976 w 73914"/>
                  <a:gd name="connsiteY13" fmla="*/ 82614 h 101409"/>
                  <a:gd name="connsiteX14" fmla="*/ 62484 w 73914"/>
                  <a:gd name="connsiteY14" fmla="*/ 72580 h 101409"/>
                  <a:gd name="connsiteX15" fmla="*/ 63881 w 73914"/>
                  <a:gd name="connsiteY15" fmla="*/ 60897 h 101409"/>
                  <a:gd name="connsiteX16" fmla="*/ 63881 w 73914"/>
                  <a:gd name="connsiteY16" fmla="*/ 0 h 101409"/>
                  <a:gd name="connsiteX17" fmla="*/ 73914 w 73914"/>
                  <a:gd name="connsiteY17" fmla="*/ 0 h 101409"/>
                  <a:gd name="connsiteX18" fmla="*/ 73914 w 73914"/>
                  <a:gd name="connsiteY18" fmla="*/ 62040 h 101409"/>
                  <a:gd name="connsiteX19" fmla="*/ 72327 w 73914"/>
                  <a:gd name="connsiteY19" fmla="*/ 75121 h 101409"/>
                  <a:gd name="connsiteX20" fmla="*/ 66548 w 73914"/>
                  <a:gd name="connsiteY20" fmla="*/ 87884 h 101409"/>
                  <a:gd name="connsiteX21" fmla="*/ 55182 w 73914"/>
                  <a:gd name="connsiteY21" fmla="*/ 97599 h 101409"/>
                  <a:gd name="connsiteX22" fmla="*/ 36957 w 73914"/>
                  <a:gd name="connsiteY22" fmla="*/ 101410 h 10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914" h="101409">
                    <a:moveTo>
                      <a:pt x="36957" y="101410"/>
                    </a:moveTo>
                    <a:cubicBezTo>
                      <a:pt x="29528" y="101410"/>
                      <a:pt x="23432" y="100140"/>
                      <a:pt x="18669" y="97599"/>
                    </a:cubicBezTo>
                    <a:cubicBezTo>
                      <a:pt x="13907" y="95060"/>
                      <a:pt x="10160" y="91821"/>
                      <a:pt x="7366" y="87884"/>
                    </a:cubicBezTo>
                    <a:cubicBezTo>
                      <a:pt x="4572" y="83947"/>
                      <a:pt x="2667" y="79692"/>
                      <a:pt x="1588" y="75121"/>
                    </a:cubicBezTo>
                    <a:cubicBezTo>
                      <a:pt x="508" y="70548"/>
                      <a:pt x="0" y="66167"/>
                      <a:pt x="0" y="62040"/>
                    </a:cubicBez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60897"/>
                    </a:lnTo>
                    <a:cubicBezTo>
                      <a:pt x="10033" y="64897"/>
                      <a:pt x="10478" y="68771"/>
                      <a:pt x="11430" y="72580"/>
                    </a:cubicBezTo>
                    <a:cubicBezTo>
                      <a:pt x="12382" y="76327"/>
                      <a:pt x="13843" y="79692"/>
                      <a:pt x="15939" y="82614"/>
                    </a:cubicBezTo>
                    <a:cubicBezTo>
                      <a:pt x="18034" y="85535"/>
                      <a:pt x="20828" y="87947"/>
                      <a:pt x="24257" y="89726"/>
                    </a:cubicBezTo>
                    <a:cubicBezTo>
                      <a:pt x="27686" y="91567"/>
                      <a:pt x="31941" y="92456"/>
                      <a:pt x="36957" y="92456"/>
                    </a:cubicBezTo>
                    <a:cubicBezTo>
                      <a:pt x="41973" y="92456"/>
                      <a:pt x="46228" y="91567"/>
                      <a:pt x="49657" y="89726"/>
                    </a:cubicBezTo>
                    <a:cubicBezTo>
                      <a:pt x="53086" y="87884"/>
                      <a:pt x="55880" y="85535"/>
                      <a:pt x="57976" y="82614"/>
                    </a:cubicBezTo>
                    <a:cubicBezTo>
                      <a:pt x="60071" y="79692"/>
                      <a:pt x="61595" y="76327"/>
                      <a:pt x="62484" y="72580"/>
                    </a:cubicBezTo>
                    <a:cubicBezTo>
                      <a:pt x="63373" y="68834"/>
                      <a:pt x="63881" y="64897"/>
                      <a:pt x="63881" y="60897"/>
                    </a:cubicBezTo>
                    <a:lnTo>
                      <a:pt x="63881" y="0"/>
                    </a:lnTo>
                    <a:lnTo>
                      <a:pt x="73914" y="0"/>
                    </a:lnTo>
                    <a:lnTo>
                      <a:pt x="73914" y="62040"/>
                    </a:lnTo>
                    <a:cubicBezTo>
                      <a:pt x="73914" y="66167"/>
                      <a:pt x="73406" y="70485"/>
                      <a:pt x="72327" y="75121"/>
                    </a:cubicBezTo>
                    <a:cubicBezTo>
                      <a:pt x="71247" y="79756"/>
                      <a:pt x="69342" y="84010"/>
                      <a:pt x="66548" y="87884"/>
                    </a:cubicBezTo>
                    <a:cubicBezTo>
                      <a:pt x="63754" y="91758"/>
                      <a:pt x="59944" y="95060"/>
                      <a:pt x="55182" y="97599"/>
                    </a:cubicBezTo>
                    <a:cubicBezTo>
                      <a:pt x="50356" y="100140"/>
                      <a:pt x="44323" y="101410"/>
                      <a:pt x="36957" y="101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4ACC9D8-EAD0-109D-DE78-90D56ECFB112}"/>
                  </a:ext>
                </a:extLst>
              </p:cNvPr>
              <p:cNvSpPr/>
              <p:nvPr/>
            </p:nvSpPr>
            <p:spPr>
              <a:xfrm>
                <a:off x="745947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2282415-C2EE-BA01-E643-85FDF44C21A5}"/>
                  </a:ext>
                </a:extLst>
              </p:cNvPr>
              <p:cNvSpPr/>
              <p:nvPr/>
            </p:nvSpPr>
            <p:spPr>
              <a:xfrm>
                <a:off x="7541514" y="5047234"/>
                <a:ext cx="97028" cy="65404"/>
              </a:xfrm>
              <a:custGeom>
                <a:avLst/>
                <a:gdLst>
                  <a:gd name="connsiteX0" fmla="*/ 10351 w 97028"/>
                  <a:gd name="connsiteY0" fmla="*/ 0 h 65404"/>
                  <a:gd name="connsiteX1" fmla="*/ 26162 w 97028"/>
                  <a:gd name="connsiteY1" fmla="*/ 53086 h 65404"/>
                  <a:gd name="connsiteX2" fmla="*/ 26416 w 97028"/>
                  <a:gd name="connsiteY2" fmla="*/ 53086 h 65404"/>
                  <a:gd name="connsiteX3" fmla="*/ 44005 w 97028"/>
                  <a:gd name="connsiteY3" fmla="*/ 0 h 65404"/>
                  <a:gd name="connsiteX4" fmla="*/ 53213 w 97028"/>
                  <a:gd name="connsiteY4" fmla="*/ 0 h 65404"/>
                  <a:gd name="connsiteX5" fmla="*/ 71120 w 97028"/>
                  <a:gd name="connsiteY5" fmla="*/ 53086 h 65404"/>
                  <a:gd name="connsiteX6" fmla="*/ 71374 w 97028"/>
                  <a:gd name="connsiteY6" fmla="*/ 53086 h 65404"/>
                  <a:gd name="connsiteX7" fmla="*/ 86995 w 97028"/>
                  <a:gd name="connsiteY7" fmla="*/ 0 h 65404"/>
                  <a:gd name="connsiteX8" fmla="*/ 97028 w 97028"/>
                  <a:gd name="connsiteY8" fmla="*/ 0 h 65404"/>
                  <a:gd name="connsiteX9" fmla="*/ 76327 w 97028"/>
                  <a:gd name="connsiteY9" fmla="*/ 65405 h 65404"/>
                  <a:gd name="connsiteX10" fmla="*/ 65977 w 97028"/>
                  <a:gd name="connsiteY10" fmla="*/ 65405 h 65404"/>
                  <a:gd name="connsiteX11" fmla="*/ 48514 w 97028"/>
                  <a:gd name="connsiteY11" fmla="*/ 12446 h 65404"/>
                  <a:gd name="connsiteX12" fmla="*/ 48260 w 97028"/>
                  <a:gd name="connsiteY12" fmla="*/ 12446 h 65404"/>
                  <a:gd name="connsiteX13" fmla="*/ 31052 w 97028"/>
                  <a:gd name="connsiteY13" fmla="*/ 65405 h 65404"/>
                  <a:gd name="connsiteX14" fmla="*/ 20701 w 97028"/>
                  <a:gd name="connsiteY14" fmla="*/ 65405 h 65404"/>
                  <a:gd name="connsiteX15" fmla="*/ 0 w 97028"/>
                  <a:gd name="connsiteY15" fmla="*/ 0 h 65404"/>
                  <a:gd name="connsiteX16" fmla="*/ 10223 w 97028"/>
                  <a:gd name="connsiteY16" fmla="*/ 0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028" h="65404">
                    <a:moveTo>
                      <a:pt x="10351" y="0"/>
                    </a:moveTo>
                    <a:lnTo>
                      <a:pt x="26162" y="53086"/>
                    </a:lnTo>
                    <a:lnTo>
                      <a:pt x="26416" y="53086"/>
                    </a:lnTo>
                    <a:lnTo>
                      <a:pt x="44005" y="0"/>
                    </a:lnTo>
                    <a:lnTo>
                      <a:pt x="53213" y="0"/>
                    </a:lnTo>
                    <a:lnTo>
                      <a:pt x="71120" y="53086"/>
                    </a:lnTo>
                    <a:lnTo>
                      <a:pt x="71374" y="53086"/>
                    </a:lnTo>
                    <a:lnTo>
                      <a:pt x="86995" y="0"/>
                    </a:lnTo>
                    <a:lnTo>
                      <a:pt x="97028" y="0"/>
                    </a:lnTo>
                    <a:lnTo>
                      <a:pt x="76327" y="65405"/>
                    </a:lnTo>
                    <a:lnTo>
                      <a:pt x="65977" y="65405"/>
                    </a:lnTo>
                    <a:lnTo>
                      <a:pt x="48514" y="12446"/>
                    </a:lnTo>
                    <a:lnTo>
                      <a:pt x="48260" y="12446"/>
                    </a:lnTo>
                    <a:lnTo>
                      <a:pt x="31052" y="65405"/>
                    </a:lnTo>
                    <a:lnTo>
                      <a:pt x="20701" y="65405"/>
                    </a:lnTo>
                    <a:lnTo>
                      <a:pt x="0" y="0"/>
                    </a:lnTo>
                    <a:lnTo>
                      <a:pt x="10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8A182C4-C929-06BB-A04E-09E8D3DD1E22}"/>
                  </a:ext>
                </a:extLst>
              </p:cNvPr>
              <p:cNvSpPr/>
              <p:nvPr/>
            </p:nvSpPr>
            <p:spPr>
              <a:xfrm>
                <a:off x="7652956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58EF7CDC-CD87-80AD-9228-57C95263B61A}"/>
                  </a:ext>
                </a:extLst>
              </p:cNvPr>
              <p:cNvSpPr/>
              <p:nvPr/>
            </p:nvSpPr>
            <p:spPr>
              <a:xfrm>
                <a:off x="7682547" y="50456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1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6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AF0A8ED-174A-1A31-F6D1-CCF0145994D4}"/>
                  </a:ext>
                </a:extLst>
              </p:cNvPr>
              <p:cNvSpPr/>
              <p:nvPr/>
            </p:nvSpPr>
            <p:spPr>
              <a:xfrm>
                <a:off x="774992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560100B7-3C17-72DD-120B-2AC9D524C583}"/>
                  </a:ext>
                </a:extLst>
              </p:cNvPr>
              <p:cNvSpPr/>
              <p:nvPr/>
            </p:nvSpPr>
            <p:spPr>
              <a:xfrm>
                <a:off x="7816850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5180CCA-67B5-AC79-DEC6-8C0E843525CC}"/>
                  </a:ext>
                </a:extLst>
              </p:cNvPr>
              <p:cNvSpPr/>
              <p:nvPr/>
            </p:nvSpPr>
            <p:spPr>
              <a:xfrm>
                <a:off x="7900987" y="50455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A43B955-7C7F-D16D-F5F8-5F9DF4FFD987}"/>
                  </a:ext>
                </a:extLst>
              </p:cNvPr>
              <p:cNvSpPr/>
              <p:nvPr/>
            </p:nvSpPr>
            <p:spPr>
              <a:xfrm>
                <a:off x="798087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34ADCA5-6302-CC44-E026-7BB6132D95D1}"/>
                  </a:ext>
                </a:extLst>
              </p:cNvPr>
              <p:cNvSpPr/>
              <p:nvPr/>
            </p:nvSpPr>
            <p:spPr>
              <a:xfrm>
                <a:off x="8017002" y="50455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0 w 99441"/>
                  <a:gd name="connsiteY2" fmla="*/ 571 h 67055"/>
                  <a:gd name="connsiteX3" fmla="*/ 42608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69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19 w 99441"/>
                  <a:gd name="connsiteY18" fmla="*/ 32258 h 67055"/>
                  <a:gd name="connsiteX19" fmla="*/ 54419 w 99441"/>
                  <a:gd name="connsiteY19" fmla="*/ 67056 h 67055"/>
                  <a:gd name="connsiteX20" fmla="*/ 44894 w 99441"/>
                  <a:gd name="connsiteY20" fmla="*/ 67056 h 67055"/>
                  <a:gd name="connsiteX21" fmla="*/ 44894 w 99441"/>
                  <a:gd name="connsiteY21" fmla="*/ 28892 h 67055"/>
                  <a:gd name="connsiteX22" fmla="*/ 44196 w 99441"/>
                  <a:gd name="connsiteY22" fmla="*/ 20257 h 67055"/>
                  <a:gd name="connsiteX23" fmla="*/ 41719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6 w 99441"/>
                  <a:gd name="connsiteY29" fmla="*/ 33528 h 67055"/>
                  <a:gd name="connsiteX30" fmla="*/ 10096 w 99441"/>
                  <a:gd name="connsiteY30" fmla="*/ 67056 h 67055"/>
                  <a:gd name="connsiteX31" fmla="*/ 571 w 99441"/>
                  <a:gd name="connsiteY31" fmla="*/ 67056 h 67055"/>
                  <a:gd name="connsiteX32" fmla="*/ 571 w 99441"/>
                  <a:gd name="connsiteY32" fmla="*/ 16065 h 67055"/>
                  <a:gd name="connsiteX33" fmla="*/ 444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427CFD3-13CA-7835-837B-F55F500BBE08}"/>
                  </a:ext>
                </a:extLst>
              </p:cNvPr>
              <p:cNvSpPr/>
              <p:nvPr/>
            </p:nvSpPr>
            <p:spPr>
              <a:xfrm>
                <a:off x="8171053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6F9F35FD-6490-E4F4-2F5F-A02DE30227ED}"/>
                  </a:ext>
                </a:extLst>
              </p:cNvPr>
              <p:cNvSpPr/>
              <p:nvPr/>
            </p:nvSpPr>
            <p:spPr>
              <a:xfrm>
                <a:off x="8245665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E79460A1-BF98-A9F5-1FFE-6433D6D418F8}"/>
                  </a:ext>
                </a:extLst>
              </p:cNvPr>
              <p:cNvSpPr/>
              <p:nvPr/>
            </p:nvSpPr>
            <p:spPr>
              <a:xfrm>
                <a:off x="8373808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0C57CB3-8BAC-A2D8-63EA-55CBFE158164}"/>
                  </a:ext>
                </a:extLst>
              </p:cNvPr>
              <p:cNvSpPr/>
              <p:nvPr/>
            </p:nvSpPr>
            <p:spPr>
              <a:xfrm>
                <a:off x="8495918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A1B7697-B154-283B-ECF2-D9C18FF7E94E}"/>
                  </a:ext>
                </a:extLst>
              </p:cNvPr>
              <p:cNvSpPr/>
              <p:nvPr/>
            </p:nvSpPr>
            <p:spPr>
              <a:xfrm>
                <a:off x="8532177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A887DA0-CC33-DEEE-27CD-24D2122FF9D7}"/>
                  </a:ext>
                </a:extLst>
              </p:cNvPr>
              <p:cNvSpPr/>
              <p:nvPr/>
            </p:nvSpPr>
            <p:spPr>
              <a:xfrm>
                <a:off x="8611996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1E99133-26F7-7189-E985-93391763E72B}"/>
                  </a:ext>
                </a:extLst>
              </p:cNvPr>
              <p:cNvSpPr/>
              <p:nvPr/>
            </p:nvSpPr>
            <p:spPr>
              <a:xfrm>
                <a:off x="8648128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B204BFB-32AD-A889-D63D-77E9F5BE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840" y="2863561"/>
            <a:ext cx="9672320" cy="143827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174">
            <a:extLst>
              <a:ext uri="{FF2B5EF4-FFF2-40B4-BE49-F238E27FC236}">
                <a16:creationId xmlns:a16="http://schemas.microsoft.com/office/drawing/2014/main" id="{E144C60A-D237-B301-4FE2-D5A043657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372" y="3792551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CFCEEE8-66A1-2348-9EE5-1C6F0F0181C7}"/>
              </a:ext>
            </a:extLst>
          </p:cNvPr>
          <p:cNvSpPr/>
          <p:nvPr userDrawn="1"/>
        </p:nvSpPr>
        <p:spPr>
          <a:xfrm>
            <a:off x="2499360" y="4740620"/>
            <a:ext cx="6766560" cy="5584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 Placeholder 174">
            <a:extLst>
              <a:ext uri="{FF2B5EF4-FFF2-40B4-BE49-F238E27FC236}">
                <a16:creationId xmlns:a16="http://schemas.microsoft.com/office/drawing/2014/main" id="{EF053DA0-DB85-853D-F8D1-CB441BADA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6254" y="4816475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60DA9A28-753E-4BF9-BBAA-C17FF87A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92" y="873025"/>
            <a:ext cx="1809950" cy="1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99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ection Slide Colo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2869883"/>
            <a:ext cx="111760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2039815"/>
            <a:ext cx="11176000" cy="7491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C8D9CA-1348-E8A7-CE2B-6C0C64A7BCA8}"/>
              </a:ext>
            </a:extLst>
          </p:cNvPr>
          <p:cNvGrpSpPr/>
          <p:nvPr/>
        </p:nvGrpSpPr>
        <p:grpSpPr>
          <a:xfrm>
            <a:off x="10509063" y="339905"/>
            <a:ext cx="1260612" cy="1260612"/>
            <a:chOff x="10321008" y="493175"/>
            <a:chExt cx="1947643" cy="19476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73AC75F-3335-0FFA-3E8F-4179E067E806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8C2534-0D09-7643-4935-1719C5D727C8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128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0917F-575D-7F5A-8120-64501E4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9E52E-6DF1-C147-BBD1-80AC8D184051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57BF9-3A70-0EC8-A424-6E260EF7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BCB8-5170-FE39-C8A1-B08363E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0FD358-7B25-1E29-241A-38B45ED96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999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B69595-51C0-BB0A-D865-70DDD8809D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F1AA31A-4DBF-989B-C79C-CC6AB503A68E}"/>
              </a:ext>
            </a:extLst>
          </p:cNvPr>
          <p:cNvSpPr/>
          <p:nvPr/>
        </p:nvSpPr>
        <p:spPr>
          <a:xfrm>
            <a:off x="3073939" y="4583874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5C41CA-CD7E-24CB-103C-E926FFD85213}"/>
              </a:ext>
            </a:extLst>
          </p:cNvPr>
          <p:cNvSpPr/>
          <p:nvPr/>
        </p:nvSpPr>
        <p:spPr>
          <a:xfrm>
            <a:off x="1184275" y="1778000"/>
            <a:ext cx="9823450" cy="3930650"/>
          </a:xfrm>
          <a:custGeom>
            <a:avLst/>
            <a:gdLst>
              <a:gd name="connsiteX0" fmla="*/ 0 w 9823450"/>
              <a:gd name="connsiteY0" fmla="*/ 0 h 3930650"/>
              <a:gd name="connsiteX1" fmla="*/ 9823450 w 9823450"/>
              <a:gd name="connsiteY1" fmla="*/ 0 h 3930650"/>
              <a:gd name="connsiteX2" fmla="*/ 9823450 w 9823450"/>
              <a:gd name="connsiteY2" fmla="*/ 3930650 h 3930650"/>
              <a:gd name="connsiteX3" fmla="*/ 0 w 9823450"/>
              <a:gd name="connsiteY3" fmla="*/ 3930650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3450" h="3930650">
                <a:moveTo>
                  <a:pt x="0" y="0"/>
                </a:moveTo>
                <a:lnTo>
                  <a:pt x="9823450" y="0"/>
                </a:lnTo>
                <a:lnTo>
                  <a:pt x="9823450" y="3930650"/>
                </a:lnTo>
                <a:lnTo>
                  <a:pt x="0" y="3930650"/>
                </a:lnTo>
                <a:close/>
              </a:path>
            </a:pathLst>
          </a:custGeom>
          <a:noFill/>
          <a:ln w="1270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3E86604-C098-76F8-E5E6-F24D46D53B1E}"/>
              </a:ext>
            </a:extLst>
          </p:cNvPr>
          <p:cNvSpPr/>
          <p:nvPr userDrawn="1"/>
        </p:nvSpPr>
        <p:spPr>
          <a:xfrm>
            <a:off x="5153025" y="838200"/>
            <a:ext cx="1885950" cy="1885950"/>
          </a:xfrm>
          <a:custGeom>
            <a:avLst/>
            <a:gdLst>
              <a:gd name="connsiteX0" fmla="*/ 1885950 w 1885950"/>
              <a:gd name="connsiteY0" fmla="*/ 942975 h 1885950"/>
              <a:gd name="connsiteX1" fmla="*/ 942975 w 1885950"/>
              <a:gd name="connsiteY1" fmla="*/ 1885950 h 1885950"/>
              <a:gd name="connsiteX2" fmla="*/ 0 w 1885950"/>
              <a:gd name="connsiteY2" fmla="*/ 942975 h 1885950"/>
              <a:gd name="connsiteX3" fmla="*/ 942975 w 1885950"/>
              <a:gd name="connsiteY3" fmla="*/ 0 h 1885950"/>
              <a:gd name="connsiteX4" fmla="*/ 1885950 w 1885950"/>
              <a:gd name="connsiteY4" fmla="*/ 942975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1885950" y="942975"/>
                </a:move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ubicBezTo>
                  <a:pt x="1463766" y="0"/>
                  <a:pt x="1885950" y="422184"/>
                  <a:pt x="1885950" y="942975"/>
                </a:cubicBez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38BD3175-EC2E-E628-4F02-0BC9FBA98F77}"/>
              </a:ext>
            </a:extLst>
          </p:cNvPr>
          <p:cNvGrpSpPr/>
          <p:nvPr/>
        </p:nvGrpSpPr>
        <p:grpSpPr>
          <a:xfrm>
            <a:off x="3335464" y="2699765"/>
            <a:ext cx="5533834" cy="2446465"/>
            <a:chOff x="3335464" y="2699765"/>
            <a:chExt cx="5533834" cy="2446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36F95-45DF-9025-9C3E-3EF175500B73}"/>
                </a:ext>
              </a:extLst>
            </p:cNvPr>
            <p:cNvSpPr txBox="1"/>
            <p:nvPr/>
          </p:nvSpPr>
          <p:spPr>
            <a:xfrm>
              <a:off x="4025771" y="2699765"/>
              <a:ext cx="184731" cy="17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0875" spc="0" baseline="0">
                <a:ln/>
                <a:solidFill>
                  <a:srgbClr val="FFFFFF"/>
                </a:solidFill>
                <a:latin typeface="Oswald"/>
                <a:sym typeface="Oswald"/>
                <a:rtl val="0"/>
              </a:endParaRPr>
            </a:p>
          </p:txBody>
        </p:sp>
        <p:grpSp>
          <p:nvGrpSpPr>
            <p:cNvPr id="26" name="Graphic 5">
              <a:extLst>
                <a:ext uri="{FF2B5EF4-FFF2-40B4-BE49-F238E27FC236}">
                  <a16:creationId xmlns:a16="http://schemas.microsoft.com/office/drawing/2014/main" id="{0CACE575-F336-4A07-C968-BF3A43FFC562}"/>
                </a:ext>
              </a:extLst>
            </p:cNvPr>
            <p:cNvGrpSpPr/>
            <p:nvPr/>
          </p:nvGrpSpPr>
          <p:grpSpPr>
            <a:xfrm>
              <a:off x="3335464" y="4816475"/>
              <a:ext cx="5533834" cy="329755"/>
              <a:chOff x="3335464" y="4816475"/>
              <a:chExt cx="5533834" cy="329755"/>
            </a:xfrm>
            <a:solidFill>
              <a:srgbClr val="FFFFFF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3FC48A-38EC-B78F-6CA6-4A42522563CB}"/>
                  </a:ext>
                </a:extLst>
              </p:cNvPr>
              <p:cNvSpPr/>
              <p:nvPr/>
            </p:nvSpPr>
            <p:spPr>
              <a:xfrm>
                <a:off x="3335464" y="4823142"/>
                <a:ext cx="56133" cy="98933"/>
              </a:xfrm>
              <a:custGeom>
                <a:avLst/>
                <a:gdLst>
                  <a:gd name="connsiteX0" fmla="*/ 10033 w 56133"/>
                  <a:gd name="connsiteY0" fmla="*/ 89979 h 98933"/>
                  <a:gd name="connsiteX1" fmla="*/ 56134 w 56133"/>
                  <a:gd name="connsiteY1" fmla="*/ 89979 h 98933"/>
                  <a:gd name="connsiteX2" fmla="*/ 56134 w 56133"/>
                  <a:gd name="connsiteY2" fmla="*/ 98933 h 98933"/>
                  <a:gd name="connsiteX3" fmla="*/ 0 w 56133"/>
                  <a:gd name="connsiteY3" fmla="*/ 98933 h 98933"/>
                  <a:gd name="connsiteX4" fmla="*/ 0 w 56133"/>
                  <a:gd name="connsiteY4" fmla="*/ 0 h 98933"/>
                  <a:gd name="connsiteX5" fmla="*/ 10033 w 56133"/>
                  <a:gd name="connsiteY5" fmla="*/ 0 h 98933"/>
                  <a:gd name="connsiteX6" fmla="*/ 10033 w 56133"/>
                  <a:gd name="connsiteY6" fmla="*/ 89979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33" h="98933">
                    <a:moveTo>
                      <a:pt x="10033" y="89979"/>
                    </a:moveTo>
                    <a:lnTo>
                      <a:pt x="56134" y="89979"/>
                    </a:lnTo>
                    <a:lnTo>
                      <a:pt x="56134" y="98933"/>
                    </a:lnTo>
                    <a:lnTo>
                      <a:pt x="0" y="98933"/>
                    </a:ln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8997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30DDFD-BD73-F656-05E1-D1DE95D33C5E}"/>
                  </a:ext>
                </a:extLst>
              </p:cNvPr>
              <p:cNvSpPr/>
              <p:nvPr/>
            </p:nvSpPr>
            <p:spPr>
              <a:xfrm>
                <a:off x="3398837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1F98BFD-D9AF-C478-3776-8EDF00480173}"/>
                  </a:ext>
                </a:extLst>
              </p:cNvPr>
              <p:cNvSpPr/>
              <p:nvPr/>
            </p:nvSpPr>
            <p:spPr>
              <a:xfrm>
                <a:off x="3488372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36EC8EC-539D-19B9-5CA4-0528739910E7}"/>
                  </a:ext>
                </a:extLst>
              </p:cNvPr>
              <p:cNvSpPr/>
              <p:nvPr/>
            </p:nvSpPr>
            <p:spPr>
              <a:xfrm>
                <a:off x="3531933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A748277-8E66-1189-3245-FD9FCE617121}"/>
                  </a:ext>
                </a:extLst>
              </p:cNvPr>
              <p:cNvSpPr/>
              <p:nvPr/>
            </p:nvSpPr>
            <p:spPr>
              <a:xfrm>
                <a:off x="3616007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9CD49FB-C305-AC78-7234-205B0A583499}"/>
                  </a:ext>
                </a:extLst>
              </p:cNvPr>
              <p:cNvSpPr/>
              <p:nvPr/>
            </p:nvSpPr>
            <p:spPr>
              <a:xfrm>
                <a:off x="377310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F426246-C460-6327-9D43-B30CCAB37668}"/>
                  </a:ext>
                </a:extLst>
              </p:cNvPr>
              <p:cNvSpPr/>
              <p:nvPr/>
            </p:nvSpPr>
            <p:spPr>
              <a:xfrm>
                <a:off x="3809872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8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8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8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8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2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3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3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CC78B02-4FEA-7208-9710-50BEF9D970FB}"/>
                  </a:ext>
                </a:extLst>
              </p:cNvPr>
              <p:cNvSpPr/>
              <p:nvPr/>
            </p:nvSpPr>
            <p:spPr>
              <a:xfrm>
                <a:off x="3891343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A1D7CD2-96A1-8D51-9092-8F102FF16C44}"/>
                  </a:ext>
                </a:extLst>
              </p:cNvPr>
              <p:cNvSpPr/>
              <p:nvPr/>
            </p:nvSpPr>
            <p:spPr>
              <a:xfrm>
                <a:off x="3960050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8F608B6-511A-B1AC-4A62-2A5ED8088581}"/>
                  </a:ext>
                </a:extLst>
              </p:cNvPr>
              <p:cNvSpPr/>
              <p:nvPr/>
            </p:nvSpPr>
            <p:spPr>
              <a:xfrm>
                <a:off x="4041140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8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1" y="17653"/>
                      <a:pt x="42926" y="15430"/>
                      <a:pt x="41719" y="13652"/>
                    </a:cubicBezTo>
                    <a:cubicBezTo>
                      <a:pt x="40576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8" y="9525"/>
                    </a:cubicBezTo>
                    <a:cubicBezTo>
                      <a:pt x="20002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3656616-A693-F010-4CC4-9D25B1236A21}"/>
                  </a:ext>
                </a:extLst>
              </p:cNvPr>
              <p:cNvSpPr/>
              <p:nvPr/>
            </p:nvSpPr>
            <p:spPr>
              <a:xfrm>
                <a:off x="4195190" y="48165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5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5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4631C3D-3D28-61C0-0503-9BD1B44A804F}"/>
                  </a:ext>
                </a:extLst>
              </p:cNvPr>
              <p:cNvSpPr/>
              <p:nvPr/>
            </p:nvSpPr>
            <p:spPr>
              <a:xfrm>
                <a:off x="4284281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BBDF478-41BA-7D03-B6C5-D814912C97A1}"/>
                  </a:ext>
                </a:extLst>
              </p:cNvPr>
              <p:cNvSpPr/>
              <p:nvPr/>
            </p:nvSpPr>
            <p:spPr>
              <a:xfrm>
                <a:off x="4374641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14F6C8-F1AD-1863-7F72-3C2DC1568252}"/>
                  </a:ext>
                </a:extLst>
              </p:cNvPr>
              <p:cNvSpPr/>
              <p:nvPr/>
            </p:nvSpPr>
            <p:spPr>
              <a:xfrm>
                <a:off x="4404804" y="48549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4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880EC39-AC74-8E1A-F8E5-AD16A5621583}"/>
                  </a:ext>
                </a:extLst>
              </p:cNvPr>
              <p:cNvSpPr/>
              <p:nvPr/>
            </p:nvSpPr>
            <p:spPr>
              <a:xfrm>
                <a:off x="4494339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BA8F831-18A7-5E29-EF05-5936F560EA1F}"/>
                  </a:ext>
                </a:extLst>
              </p:cNvPr>
              <p:cNvSpPr/>
              <p:nvPr/>
            </p:nvSpPr>
            <p:spPr>
              <a:xfrm>
                <a:off x="457288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89822C8-F97C-A77D-4DDB-FE3C667090B4}"/>
                  </a:ext>
                </a:extLst>
              </p:cNvPr>
              <p:cNvSpPr/>
              <p:nvPr/>
            </p:nvSpPr>
            <p:spPr>
              <a:xfrm>
                <a:off x="464032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8BD9BE7-A4D7-6AF9-2986-8014045442C7}"/>
                  </a:ext>
                </a:extLst>
              </p:cNvPr>
              <p:cNvSpPr/>
              <p:nvPr/>
            </p:nvSpPr>
            <p:spPr>
              <a:xfrm>
                <a:off x="4665154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845EE3B-495E-A4C5-793E-9C5261F139F3}"/>
                  </a:ext>
                </a:extLst>
              </p:cNvPr>
              <p:cNvSpPr/>
              <p:nvPr/>
            </p:nvSpPr>
            <p:spPr>
              <a:xfrm>
                <a:off x="4751451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8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9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1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2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8812345-F944-93E9-8A42-A974E5904E3D}"/>
                  </a:ext>
                </a:extLst>
              </p:cNvPr>
              <p:cNvSpPr/>
              <p:nvPr/>
            </p:nvSpPr>
            <p:spPr>
              <a:xfrm>
                <a:off x="4830254" y="48550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48369BB-1DFF-400E-7EFB-6AA76D023FBB}"/>
                  </a:ext>
                </a:extLst>
              </p:cNvPr>
              <p:cNvSpPr/>
              <p:nvPr/>
            </p:nvSpPr>
            <p:spPr>
              <a:xfrm>
                <a:off x="494944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C7869FC-8443-6555-B0C0-E18750342B8E}"/>
                  </a:ext>
                </a:extLst>
              </p:cNvPr>
              <p:cNvSpPr/>
              <p:nvPr/>
            </p:nvSpPr>
            <p:spPr>
              <a:xfrm>
                <a:off x="5022278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7249CB-A28B-59FA-E7E9-1E8C1BFAF48C}"/>
                  </a:ext>
                </a:extLst>
              </p:cNvPr>
              <p:cNvSpPr/>
              <p:nvPr/>
            </p:nvSpPr>
            <p:spPr>
              <a:xfrm>
                <a:off x="5072189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0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0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F7B52D3-B6D2-E299-6C5F-3EDA98FA8F60}"/>
                  </a:ext>
                </a:extLst>
              </p:cNvPr>
              <p:cNvSpPr/>
              <p:nvPr/>
            </p:nvSpPr>
            <p:spPr>
              <a:xfrm>
                <a:off x="5140642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9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9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4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4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1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9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4CE9958-4F2A-BBF2-CC4B-E9F7FACBEA5A}"/>
                  </a:ext>
                </a:extLst>
              </p:cNvPr>
              <p:cNvSpPr/>
              <p:nvPr/>
            </p:nvSpPr>
            <p:spPr>
              <a:xfrm>
                <a:off x="5210619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7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7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7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7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8C3750D-10B8-F162-805A-4123A702E4D8}"/>
                  </a:ext>
                </a:extLst>
              </p:cNvPr>
              <p:cNvSpPr/>
              <p:nvPr/>
            </p:nvSpPr>
            <p:spPr>
              <a:xfrm>
                <a:off x="5300154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BD65BEA-25D8-1EE3-08C9-3D73479066D1}"/>
                  </a:ext>
                </a:extLst>
              </p:cNvPr>
              <p:cNvSpPr/>
              <p:nvPr/>
            </p:nvSpPr>
            <p:spPr>
              <a:xfrm>
                <a:off x="537464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4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4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6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3" y="68453"/>
                      <a:pt x="28829" y="68770"/>
                      <a:pt x="25844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5368A43-FD2A-E8BB-E3D7-D7EA50E60C96}"/>
                  </a:ext>
                </a:extLst>
              </p:cNvPr>
              <p:cNvSpPr/>
              <p:nvPr/>
            </p:nvSpPr>
            <p:spPr>
              <a:xfrm>
                <a:off x="543909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E198AF-2B8D-CF2B-270E-46C127B4EE03}"/>
                  </a:ext>
                </a:extLst>
              </p:cNvPr>
              <p:cNvSpPr/>
              <p:nvPr/>
            </p:nvSpPr>
            <p:spPr>
              <a:xfrm>
                <a:off x="5518975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1612CD1-5F4C-AC24-E3EB-288DA02B1408}"/>
                  </a:ext>
                </a:extLst>
              </p:cNvPr>
              <p:cNvSpPr/>
              <p:nvPr/>
            </p:nvSpPr>
            <p:spPr>
              <a:xfrm>
                <a:off x="5581713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4DD6C94-79C5-6BB3-AECD-E2FEBEC05631}"/>
                  </a:ext>
                </a:extLst>
              </p:cNvPr>
              <p:cNvSpPr/>
              <p:nvPr/>
            </p:nvSpPr>
            <p:spPr>
              <a:xfrm>
                <a:off x="5633148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12EB3A4-16F4-334B-82C1-A7419A63E638}"/>
                  </a:ext>
                </a:extLst>
              </p:cNvPr>
              <p:cNvSpPr/>
              <p:nvPr/>
            </p:nvSpPr>
            <p:spPr>
              <a:xfrm>
                <a:off x="5705919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9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0E01CEB-AC68-FA4A-495B-4BF54B4FB813}"/>
                  </a:ext>
                </a:extLst>
              </p:cNvPr>
              <p:cNvSpPr/>
              <p:nvPr/>
            </p:nvSpPr>
            <p:spPr>
              <a:xfrm>
                <a:off x="5761545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5722A270-4A46-96FD-0344-44C8D2AED8BF}"/>
                  </a:ext>
                </a:extLst>
              </p:cNvPr>
              <p:cNvSpPr/>
              <p:nvPr/>
            </p:nvSpPr>
            <p:spPr>
              <a:xfrm>
                <a:off x="5838507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D6E2CE2-788F-9FB7-6456-2617637AE685}"/>
                  </a:ext>
                </a:extLst>
              </p:cNvPr>
              <p:cNvSpPr/>
              <p:nvPr/>
            </p:nvSpPr>
            <p:spPr>
              <a:xfrm>
                <a:off x="5922645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7E5CAB3-EC56-5B50-2678-75D96B1FA78C}"/>
                  </a:ext>
                </a:extLst>
              </p:cNvPr>
              <p:cNvSpPr/>
              <p:nvPr/>
            </p:nvSpPr>
            <p:spPr>
              <a:xfrm>
                <a:off x="6003544" y="48549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0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1884A35-1F52-6DC6-2A27-5BA937985D14}"/>
                  </a:ext>
                </a:extLst>
              </p:cNvPr>
              <p:cNvSpPr/>
              <p:nvPr/>
            </p:nvSpPr>
            <p:spPr>
              <a:xfrm>
                <a:off x="6078220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0009F67-B293-DE70-6236-1EC2BC6B313A}"/>
                  </a:ext>
                </a:extLst>
              </p:cNvPr>
              <p:cNvSpPr/>
              <p:nvPr/>
            </p:nvSpPr>
            <p:spPr>
              <a:xfrm>
                <a:off x="6170167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A756265-7D4B-AE9A-4ADC-2271FF35090A}"/>
                  </a:ext>
                </a:extLst>
              </p:cNvPr>
              <p:cNvSpPr/>
              <p:nvPr/>
            </p:nvSpPr>
            <p:spPr>
              <a:xfrm>
                <a:off x="6206934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7" y="1143"/>
                      <a:pt x="29909" y="0"/>
                      <a:pt x="34608" y="0"/>
                    </a:cubicBezTo>
                    <a:cubicBezTo>
                      <a:pt x="39751" y="0"/>
                      <a:pt x="44387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7" y="67818"/>
                      <a:pt x="39751" y="68707"/>
                      <a:pt x="34608" y="68707"/>
                    </a:cubicBezTo>
                    <a:cubicBezTo>
                      <a:pt x="29972" y="68707"/>
                      <a:pt x="25337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2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2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6BA5B37-6256-528C-87C2-96985F0C33A7}"/>
                  </a:ext>
                </a:extLst>
              </p:cNvPr>
              <p:cNvSpPr/>
              <p:nvPr/>
            </p:nvSpPr>
            <p:spPr>
              <a:xfrm>
                <a:off x="6293802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F84C4A1-8009-5D81-4B0A-72489E766F89}"/>
                  </a:ext>
                </a:extLst>
              </p:cNvPr>
              <p:cNvSpPr/>
              <p:nvPr/>
            </p:nvSpPr>
            <p:spPr>
              <a:xfrm>
                <a:off x="632332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1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F4D44F8-2115-F336-705F-0DFD9B415EA7}"/>
                  </a:ext>
                </a:extLst>
              </p:cNvPr>
              <p:cNvSpPr/>
              <p:nvPr/>
            </p:nvSpPr>
            <p:spPr>
              <a:xfrm>
                <a:off x="6387719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FBBA8B5-9ABF-5AF6-07BC-83207E10CA16}"/>
                  </a:ext>
                </a:extLst>
              </p:cNvPr>
              <p:cNvSpPr/>
              <p:nvPr/>
            </p:nvSpPr>
            <p:spPr>
              <a:xfrm>
                <a:off x="6460553" y="4824857"/>
                <a:ext cx="13462" cy="97282"/>
              </a:xfrm>
              <a:custGeom>
                <a:avLst/>
                <a:gdLst>
                  <a:gd name="connsiteX0" fmla="*/ 13462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2 w 13462"/>
                  <a:gd name="connsiteY8" fmla="*/ 6731 h 97282"/>
                  <a:gd name="connsiteX9" fmla="*/ 11493 w 13462"/>
                  <a:gd name="connsiteY9" fmla="*/ 97282 h 97282"/>
                  <a:gd name="connsiteX10" fmla="*/ 1968 w 13462"/>
                  <a:gd name="connsiteY10" fmla="*/ 97282 h 97282"/>
                  <a:gd name="connsiteX11" fmla="*/ 1968 w 13462"/>
                  <a:gd name="connsiteY11" fmla="*/ 31877 h 97282"/>
                  <a:gd name="connsiteX12" fmla="*/ 11493 w 13462"/>
                  <a:gd name="connsiteY12" fmla="*/ 31877 h 97282"/>
                  <a:gd name="connsiteX13" fmla="*/ 11493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8E1B802-60D0-C76E-8EB9-019F2D3F2809}"/>
                  </a:ext>
                </a:extLst>
              </p:cNvPr>
              <p:cNvSpPr/>
              <p:nvPr/>
            </p:nvSpPr>
            <p:spPr>
              <a:xfrm>
                <a:off x="6496811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43E4D9F-948A-69C9-74D3-63140C004F3A}"/>
                  </a:ext>
                </a:extLst>
              </p:cNvPr>
              <p:cNvSpPr/>
              <p:nvPr/>
            </p:nvSpPr>
            <p:spPr>
              <a:xfrm>
                <a:off x="6573710" y="4855019"/>
                <a:ext cx="68326" cy="100647"/>
              </a:xfrm>
              <a:custGeom>
                <a:avLst/>
                <a:gdLst>
                  <a:gd name="connsiteX0" fmla="*/ 8319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6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6 w 68326"/>
                  <a:gd name="connsiteY25" fmla="*/ 77851 h 100647"/>
                  <a:gd name="connsiteX26" fmla="*/ 61405 w 68326"/>
                  <a:gd name="connsiteY26" fmla="*/ 88900 h 100647"/>
                  <a:gd name="connsiteX27" fmla="*/ 50546 w 68326"/>
                  <a:gd name="connsiteY27" fmla="*/ 97282 h 100647"/>
                  <a:gd name="connsiteX28" fmla="*/ 32830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3 w 68326"/>
                  <a:gd name="connsiteY39" fmla="*/ 43942 h 100647"/>
                  <a:gd name="connsiteX40" fmla="*/ 60008 w 68326"/>
                  <a:gd name="connsiteY40" fmla="*/ 33528 h 100647"/>
                  <a:gd name="connsiteX41" fmla="*/ 58103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9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4" y="65913"/>
                      <a:pt x="38608" y="67056"/>
                      <a:pt x="33846" y="67056"/>
                    </a:cubicBezTo>
                    <a:cubicBezTo>
                      <a:pt x="28702" y="67056"/>
                      <a:pt x="24067" y="66230"/>
                      <a:pt x="19939" y="64516"/>
                    </a:cubicBezTo>
                    <a:cubicBezTo>
                      <a:pt x="15811" y="62865"/>
                      <a:pt x="12256" y="60515"/>
                      <a:pt x="9334" y="57595"/>
                    </a:cubicBezTo>
                    <a:cubicBezTo>
                      <a:pt x="6414" y="54673"/>
                      <a:pt x="4128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8" y="16510"/>
                      <a:pt x="6414" y="12954"/>
                      <a:pt x="9334" y="9906"/>
                    </a:cubicBezTo>
                    <a:cubicBezTo>
                      <a:pt x="12256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608" y="0"/>
                      <a:pt x="43244" y="1143"/>
                      <a:pt x="47816" y="3365"/>
                    </a:cubicBezTo>
                    <a:cubicBezTo>
                      <a:pt x="52388" y="5588"/>
                      <a:pt x="55944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6" y="77851"/>
                    </a:cubicBezTo>
                    <a:cubicBezTo>
                      <a:pt x="65913" y="81852"/>
                      <a:pt x="64071" y="85534"/>
                      <a:pt x="61405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9" y="100647"/>
                      <a:pt x="32830" y="100647"/>
                    </a:cubicBezTo>
                    <a:cubicBezTo>
                      <a:pt x="26797" y="100647"/>
                      <a:pt x="21019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2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3" y="55943"/>
                      <a:pt x="50609" y="54229"/>
                      <a:pt x="52832" y="52007"/>
                    </a:cubicBezTo>
                    <a:cubicBezTo>
                      <a:pt x="55055" y="49784"/>
                      <a:pt x="56833" y="47117"/>
                      <a:pt x="58103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3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3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2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A1E8630-002D-BED6-E941-50C9B4BE4323}"/>
                  </a:ext>
                </a:extLst>
              </p:cNvPr>
              <p:cNvSpPr/>
              <p:nvPr/>
            </p:nvSpPr>
            <p:spPr>
              <a:xfrm>
                <a:off x="669696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99CE21-F9A9-BC8B-E172-074A10A12DC5}"/>
                  </a:ext>
                </a:extLst>
              </p:cNvPr>
              <p:cNvSpPr/>
              <p:nvPr/>
            </p:nvSpPr>
            <p:spPr>
              <a:xfrm>
                <a:off x="6781927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2B068B3-87E0-C796-4E1B-02B1AA545A0B}"/>
                  </a:ext>
                </a:extLst>
              </p:cNvPr>
              <p:cNvSpPr/>
              <p:nvPr/>
            </p:nvSpPr>
            <p:spPr>
              <a:xfrm>
                <a:off x="6815010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FDF83D5-3F25-4F56-755F-CFEA52F47DD9}"/>
                  </a:ext>
                </a:extLst>
              </p:cNvPr>
              <p:cNvSpPr/>
              <p:nvPr/>
            </p:nvSpPr>
            <p:spPr>
              <a:xfrm>
                <a:off x="6839839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6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7970226-8057-CA5C-6A5F-1AFF6A49B5EB}"/>
                  </a:ext>
                </a:extLst>
              </p:cNvPr>
              <p:cNvSpPr/>
              <p:nvPr/>
            </p:nvSpPr>
            <p:spPr>
              <a:xfrm>
                <a:off x="6889813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1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1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3E845F5-B063-439D-82E6-5CCE6DCB381D}"/>
                  </a:ext>
                </a:extLst>
              </p:cNvPr>
              <p:cNvSpPr/>
              <p:nvPr/>
            </p:nvSpPr>
            <p:spPr>
              <a:xfrm>
                <a:off x="6955853" y="4855146"/>
                <a:ext cx="50418" cy="68770"/>
              </a:xfrm>
              <a:custGeom>
                <a:avLst/>
                <a:gdLst>
                  <a:gd name="connsiteX0" fmla="*/ 42037 w 50418"/>
                  <a:gd name="connsiteY0" fmla="*/ 17082 h 68770"/>
                  <a:gd name="connsiteX1" fmla="*/ 35687 w 50418"/>
                  <a:gd name="connsiteY1" fmla="*/ 10477 h 68770"/>
                  <a:gd name="connsiteX2" fmla="*/ 25971 w 50418"/>
                  <a:gd name="connsiteY2" fmla="*/ 7874 h 68770"/>
                  <a:gd name="connsiteX3" fmla="*/ 20955 w 50418"/>
                  <a:gd name="connsiteY3" fmla="*/ 8445 h 68770"/>
                  <a:gd name="connsiteX4" fmla="*/ 16510 w 50418"/>
                  <a:gd name="connsiteY4" fmla="*/ 10287 h 68770"/>
                  <a:gd name="connsiteX5" fmla="*/ 13335 w 50418"/>
                  <a:gd name="connsiteY5" fmla="*/ 13525 h 68770"/>
                  <a:gd name="connsiteX6" fmla="*/ 12128 w 50418"/>
                  <a:gd name="connsiteY6" fmla="*/ 18161 h 68770"/>
                  <a:gd name="connsiteX7" fmla="*/ 15875 w 50418"/>
                  <a:gd name="connsiteY7" fmla="*/ 25209 h 68770"/>
                  <a:gd name="connsiteX8" fmla="*/ 27749 w 50418"/>
                  <a:gd name="connsiteY8" fmla="*/ 29337 h 68770"/>
                  <a:gd name="connsiteX9" fmla="*/ 44894 w 50418"/>
                  <a:gd name="connsiteY9" fmla="*/ 36258 h 68770"/>
                  <a:gd name="connsiteX10" fmla="*/ 50419 w 50418"/>
                  <a:gd name="connsiteY10" fmla="*/ 48514 h 68770"/>
                  <a:gd name="connsiteX11" fmla="*/ 48260 w 50418"/>
                  <a:gd name="connsiteY11" fmla="*/ 57975 h 68770"/>
                  <a:gd name="connsiteX12" fmla="*/ 42608 w 50418"/>
                  <a:gd name="connsiteY12" fmla="*/ 64262 h 68770"/>
                  <a:gd name="connsiteX13" fmla="*/ 34734 w 50418"/>
                  <a:gd name="connsiteY13" fmla="*/ 67754 h 68770"/>
                  <a:gd name="connsiteX14" fmla="*/ 25844 w 50418"/>
                  <a:gd name="connsiteY14" fmla="*/ 68770 h 68770"/>
                  <a:gd name="connsiteX15" fmla="*/ 11430 w 50418"/>
                  <a:gd name="connsiteY15" fmla="*/ 65722 h 68770"/>
                  <a:gd name="connsiteX16" fmla="*/ 0 w 50418"/>
                  <a:gd name="connsiteY16" fmla="*/ 56070 h 68770"/>
                  <a:gd name="connsiteX17" fmla="*/ 7556 w 50418"/>
                  <a:gd name="connsiteY17" fmla="*/ 50482 h 68770"/>
                  <a:gd name="connsiteX18" fmla="*/ 14986 w 50418"/>
                  <a:gd name="connsiteY18" fmla="*/ 57721 h 68770"/>
                  <a:gd name="connsiteX19" fmla="*/ 25717 w 50418"/>
                  <a:gd name="connsiteY19" fmla="*/ 60642 h 68770"/>
                  <a:gd name="connsiteX20" fmla="*/ 31559 w 50418"/>
                  <a:gd name="connsiteY20" fmla="*/ 60071 h 68770"/>
                  <a:gd name="connsiteX21" fmla="*/ 36449 w 50418"/>
                  <a:gd name="connsiteY21" fmla="*/ 58102 h 68770"/>
                  <a:gd name="connsiteX22" fmla="*/ 39815 w 50418"/>
                  <a:gd name="connsiteY22" fmla="*/ 54546 h 68770"/>
                  <a:gd name="connsiteX23" fmla="*/ 41084 w 50418"/>
                  <a:gd name="connsiteY23" fmla="*/ 49149 h 68770"/>
                  <a:gd name="connsiteX24" fmla="*/ 36131 w 50418"/>
                  <a:gd name="connsiteY24" fmla="*/ 41402 h 68770"/>
                  <a:gd name="connsiteX25" fmla="*/ 21844 w 50418"/>
                  <a:gd name="connsiteY25" fmla="*/ 36576 h 68770"/>
                  <a:gd name="connsiteX26" fmla="*/ 15621 w 50418"/>
                  <a:gd name="connsiteY26" fmla="*/ 34798 h 68770"/>
                  <a:gd name="connsiteX27" fmla="*/ 9525 w 50418"/>
                  <a:gd name="connsiteY27" fmla="*/ 31750 h 68770"/>
                  <a:gd name="connsiteX28" fmla="*/ 4890 w 50418"/>
                  <a:gd name="connsiteY28" fmla="*/ 26670 h 68770"/>
                  <a:gd name="connsiteX29" fmla="*/ 3048 w 50418"/>
                  <a:gd name="connsiteY29" fmla="*/ 18986 h 68770"/>
                  <a:gd name="connsiteX30" fmla="*/ 5016 w 50418"/>
                  <a:gd name="connsiteY30" fmla="*/ 10414 h 68770"/>
                  <a:gd name="connsiteX31" fmla="*/ 10287 w 50418"/>
                  <a:gd name="connsiteY31" fmla="*/ 4572 h 68770"/>
                  <a:gd name="connsiteX32" fmla="*/ 17780 w 50418"/>
                  <a:gd name="connsiteY32" fmla="*/ 1143 h 68770"/>
                  <a:gd name="connsiteX33" fmla="*/ 26415 w 50418"/>
                  <a:gd name="connsiteY33" fmla="*/ 0 h 68770"/>
                  <a:gd name="connsiteX34" fmla="*/ 39688 w 50418"/>
                  <a:gd name="connsiteY34" fmla="*/ 3048 h 68770"/>
                  <a:gd name="connsiteX35" fmla="*/ 49340 w 50418"/>
                  <a:gd name="connsiteY35" fmla="*/ 11684 h 68770"/>
                  <a:gd name="connsiteX36" fmla="*/ 42101 w 50418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8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0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3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8" y="68770"/>
                      <a:pt x="25844" y="68770"/>
                    </a:cubicBezTo>
                    <a:cubicBezTo>
                      <a:pt x="20891" y="68770"/>
                      <a:pt x="16128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6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1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1" y="0"/>
                      <a:pt x="26415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5E11A2F-5C19-1EB8-5B74-DD360A0C3E91}"/>
                  </a:ext>
                </a:extLst>
              </p:cNvPr>
              <p:cNvSpPr/>
              <p:nvPr/>
            </p:nvSpPr>
            <p:spPr>
              <a:xfrm>
                <a:off x="7020306" y="4854955"/>
                <a:ext cx="64324" cy="68834"/>
              </a:xfrm>
              <a:custGeom>
                <a:avLst/>
                <a:gdLst>
                  <a:gd name="connsiteX0" fmla="*/ 64325 w 64324"/>
                  <a:gd name="connsiteY0" fmla="*/ 32512 h 68834"/>
                  <a:gd name="connsiteX1" fmla="*/ 64325 w 64324"/>
                  <a:gd name="connsiteY1" fmla="*/ 34608 h 68834"/>
                  <a:gd name="connsiteX2" fmla="*/ 64198 w 64324"/>
                  <a:gd name="connsiteY2" fmla="*/ 36957 h 68834"/>
                  <a:gd name="connsiteX3" fmla="*/ 9969 w 64324"/>
                  <a:gd name="connsiteY3" fmla="*/ 36957 h 68834"/>
                  <a:gd name="connsiteX4" fmla="*/ 11937 w 64324"/>
                  <a:gd name="connsiteY4" fmla="*/ 46165 h 68834"/>
                  <a:gd name="connsiteX5" fmla="*/ 16954 w 64324"/>
                  <a:gd name="connsiteY5" fmla="*/ 53721 h 68834"/>
                  <a:gd name="connsiteX6" fmla="*/ 24511 w 64324"/>
                  <a:gd name="connsiteY6" fmla="*/ 58801 h 68834"/>
                  <a:gd name="connsiteX7" fmla="*/ 33845 w 64324"/>
                  <a:gd name="connsiteY7" fmla="*/ 60706 h 68834"/>
                  <a:gd name="connsiteX8" fmla="*/ 46609 w 64324"/>
                  <a:gd name="connsiteY8" fmla="*/ 57277 h 68834"/>
                  <a:gd name="connsiteX9" fmla="*/ 54800 w 64324"/>
                  <a:gd name="connsiteY9" fmla="*/ 49403 h 68834"/>
                  <a:gd name="connsiteX10" fmla="*/ 61913 w 64324"/>
                  <a:gd name="connsiteY10" fmla="*/ 54991 h 68834"/>
                  <a:gd name="connsiteX11" fmla="*/ 48958 w 64324"/>
                  <a:gd name="connsiteY11" fmla="*/ 65596 h 68834"/>
                  <a:gd name="connsiteX12" fmla="*/ 33782 w 64324"/>
                  <a:gd name="connsiteY12" fmla="*/ 68834 h 68834"/>
                  <a:gd name="connsiteX13" fmla="*/ 20320 w 64324"/>
                  <a:gd name="connsiteY13" fmla="*/ 66230 h 68834"/>
                  <a:gd name="connsiteX14" fmla="*/ 9651 w 64324"/>
                  <a:gd name="connsiteY14" fmla="*/ 59055 h 68834"/>
                  <a:gd name="connsiteX15" fmla="*/ 2603 w 64324"/>
                  <a:gd name="connsiteY15" fmla="*/ 48133 h 68834"/>
                  <a:gd name="connsiteX16" fmla="*/ 0 w 64324"/>
                  <a:gd name="connsiteY16" fmla="*/ 34417 h 68834"/>
                  <a:gd name="connsiteX17" fmla="*/ 2539 w 64324"/>
                  <a:gd name="connsiteY17" fmla="*/ 20701 h 68834"/>
                  <a:gd name="connsiteX18" fmla="*/ 9525 w 64324"/>
                  <a:gd name="connsiteY18" fmla="*/ 9779 h 68834"/>
                  <a:gd name="connsiteX19" fmla="*/ 20002 w 64324"/>
                  <a:gd name="connsiteY19" fmla="*/ 2603 h 68834"/>
                  <a:gd name="connsiteX20" fmla="*/ 33020 w 64324"/>
                  <a:gd name="connsiteY20" fmla="*/ 0 h 68834"/>
                  <a:gd name="connsiteX21" fmla="*/ 46545 w 64324"/>
                  <a:gd name="connsiteY21" fmla="*/ 2603 h 68834"/>
                  <a:gd name="connsiteX22" fmla="*/ 56324 w 64324"/>
                  <a:gd name="connsiteY22" fmla="*/ 9589 h 68834"/>
                  <a:gd name="connsiteX23" fmla="*/ 62293 w 64324"/>
                  <a:gd name="connsiteY23" fmla="*/ 19876 h 68834"/>
                  <a:gd name="connsiteX24" fmla="*/ 64325 w 64324"/>
                  <a:gd name="connsiteY24" fmla="*/ 32448 h 68834"/>
                  <a:gd name="connsiteX25" fmla="*/ 54673 w 64324"/>
                  <a:gd name="connsiteY25" fmla="*/ 29464 h 68834"/>
                  <a:gd name="connsiteX26" fmla="*/ 48704 w 64324"/>
                  <a:gd name="connsiteY26" fmla="*/ 14160 h 68834"/>
                  <a:gd name="connsiteX27" fmla="*/ 32956 w 64324"/>
                  <a:gd name="connsiteY27" fmla="*/ 8065 h 68834"/>
                  <a:gd name="connsiteX28" fmla="*/ 24130 w 64324"/>
                  <a:gd name="connsiteY28" fmla="*/ 9779 h 68834"/>
                  <a:gd name="connsiteX29" fmla="*/ 17018 w 64324"/>
                  <a:gd name="connsiteY29" fmla="*/ 14541 h 68834"/>
                  <a:gd name="connsiteX30" fmla="*/ 12128 w 64324"/>
                  <a:gd name="connsiteY30" fmla="*/ 21399 h 68834"/>
                  <a:gd name="connsiteX31" fmla="*/ 10033 w 64324"/>
                  <a:gd name="connsiteY31" fmla="*/ 29464 h 68834"/>
                  <a:gd name="connsiteX32" fmla="*/ 54610 w 64324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4" h="68834">
                    <a:moveTo>
                      <a:pt x="64325" y="32512"/>
                    </a:moveTo>
                    <a:lnTo>
                      <a:pt x="64325" y="34608"/>
                    </a:lnTo>
                    <a:cubicBezTo>
                      <a:pt x="64325" y="35370"/>
                      <a:pt x="64325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7" y="46165"/>
                    </a:cubicBezTo>
                    <a:cubicBezTo>
                      <a:pt x="13144" y="49022"/>
                      <a:pt x="14795" y="51562"/>
                      <a:pt x="16954" y="53721"/>
                    </a:cubicBezTo>
                    <a:cubicBezTo>
                      <a:pt x="19113" y="55880"/>
                      <a:pt x="21589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2" y="59563"/>
                      <a:pt x="46609" y="57277"/>
                    </a:cubicBezTo>
                    <a:cubicBezTo>
                      <a:pt x="50164" y="54991"/>
                      <a:pt x="52895" y="52388"/>
                      <a:pt x="54800" y="49403"/>
                    </a:cubicBezTo>
                    <a:lnTo>
                      <a:pt x="61913" y="54991"/>
                    </a:lnTo>
                    <a:cubicBezTo>
                      <a:pt x="57975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1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8" y="43942"/>
                      <a:pt x="0" y="39370"/>
                      <a:pt x="0" y="34417"/>
                    </a:cubicBezTo>
                    <a:cubicBezTo>
                      <a:pt x="0" y="29464"/>
                      <a:pt x="825" y="24892"/>
                      <a:pt x="2539" y="20701"/>
                    </a:cubicBezTo>
                    <a:cubicBezTo>
                      <a:pt x="4190" y="16510"/>
                      <a:pt x="6540" y="12891"/>
                      <a:pt x="9525" y="9779"/>
                    </a:cubicBezTo>
                    <a:cubicBezTo>
                      <a:pt x="12509" y="6731"/>
                      <a:pt x="16001" y="4318"/>
                      <a:pt x="20002" y="2603"/>
                    </a:cubicBezTo>
                    <a:cubicBezTo>
                      <a:pt x="24002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7" y="12510"/>
                      <a:pt x="60896" y="15939"/>
                      <a:pt x="62293" y="19876"/>
                    </a:cubicBezTo>
                    <a:cubicBezTo>
                      <a:pt x="63626" y="23813"/>
                      <a:pt x="64325" y="28003"/>
                      <a:pt x="64325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4F877A-13FF-DB1E-46CD-528411E11BF0}"/>
                  </a:ext>
                </a:extLst>
              </p:cNvPr>
              <p:cNvSpPr/>
              <p:nvPr/>
            </p:nvSpPr>
            <p:spPr>
              <a:xfrm>
                <a:off x="7100252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00FF9A8-9E24-AEF0-2907-C58837686054}"/>
                  </a:ext>
                </a:extLst>
              </p:cNvPr>
              <p:cNvSpPr/>
              <p:nvPr/>
            </p:nvSpPr>
            <p:spPr>
              <a:xfrm>
                <a:off x="7224141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1829F3C-DF29-EE3E-3A69-8531CDC94B0A}"/>
                  </a:ext>
                </a:extLst>
              </p:cNvPr>
              <p:cNvSpPr/>
              <p:nvPr/>
            </p:nvSpPr>
            <p:spPr>
              <a:xfrm>
                <a:off x="731608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7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5" y="0"/>
                      <a:pt x="9969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4091677-CFE6-8A04-A2CF-0B6682146FD1}"/>
                  </a:ext>
                </a:extLst>
              </p:cNvPr>
              <p:cNvSpPr/>
              <p:nvPr/>
            </p:nvSpPr>
            <p:spPr>
              <a:xfrm>
                <a:off x="7347966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2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2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AB58AA1-BEBF-119C-D224-BCFD0617AB52}"/>
                  </a:ext>
                </a:extLst>
              </p:cNvPr>
              <p:cNvSpPr/>
              <p:nvPr/>
            </p:nvSpPr>
            <p:spPr>
              <a:xfrm>
                <a:off x="7426832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9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9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1A6CE42B-9393-3A51-5CC8-3F1E36FF16C4}"/>
                  </a:ext>
                </a:extLst>
              </p:cNvPr>
              <p:cNvSpPr/>
              <p:nvPr/>
            </p:nvSpPr>
            <p:spPr>
              <a:xfrm>
                <a:off x="7585202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3CE83C-1856-C9E0-BF66-23A26E52438F}"/>
                  </a:ext>
                </a:extLst>
              </p:cNvPr>
              <p:cNvSpPr/>
              <p:nvPr/>
            </p:nvSpPr>
            <p:spPr>
              <a:xfrm>
                <a:off x="7662164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19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19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19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2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2" y="889"/>
                      <a:pt x="29781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2" y="6731"/>
                      <a:pt x="59944" y="9779"/>
                    </a:cubicBezTo>
                    <a:cubicBezTo>
                      <a:pt x="62992" y="12827"/>
                      <a:pt x="65405" y="16510"/>
                      <a:pt x="67119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2" y="20891"/>
                      <a:pt x="55181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1" y="27368"/>
                      <a:pt x="10160" y="30734"/>
                      <a:pt x="10160" y="34417"/>
                    </a:cubicBezTo>
                    <a:cubicBezTo>
                      <a:pt x="10160" y="38100"/>
                      <a:pt x="10731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1" y="50736"/>
                      <a:pt x="56832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F887565-6484-117D-2ADB-3B1FA686D42A}"/>
                  </a:ext>
                </a:extLst>
              </p:cNvPr>
              <p:cNvSpPr/>
              <p:nvPr/>
            </p:nvSpPr>
            <p:spPr>
              <a:xfrm>
                <a:off x="7751698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AB8AA39-AAC3-9686-F5C9-E02BBF29EEF2}"/>
                  </a:ext>
                </a:extLst>
              </p:cNvPr>
              <p:cNvSpPr/>
              <p:nvPr/>
            </p:nvSpPr>
            <p:spPr>
              <a:xfrm>
                <a:off x="7832852" y="4856670"/>
                <a:ext cx="57086" cy="67055"/>
              </a:xfrm>
              <a:custGeom>
                <a:avLst/>
                <a:gdLst>
                  <a:gd name="connsiteX0" fmla="*/ 48069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69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1" y="59055"/>
                      <a:pt x="32194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A87F134-D4C1-8B92-7AA6-78A5C77016E9}"/>
                  </a:ext>
                </a:extLst>
              </p:cNvPr>
              <p:cNvSpPr/>
              <p:nvPr/>
            </p:nvSpPr>
            <p:spPr>
              <a:xfrm>
                <a:off x="7913941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4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E329B8C-1C59-D6A7-35CB-A7386C26410A}"/>
                  </a:ext>
                </a:extLst>
              </p:cNvPr>
              <p:cNvSpPr/>
              <p:nvPr/>
            </p:nvSpPr>
            <p:spPr>
              <a:xfrm>
                <a:off x="8037321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8888A6A2-17A8-6B9F-560A-C8B72E9E3D11}"/>
                  </a:ext>
                </a:extLst>
              </p:cNvPr>
              <p:cNvSpPr/>
              <p:nvPr/>
            </p:nvSpPr>
            <p:spPr>
              <a:xfrm>
                <a:off x="8150923" y="4856734"/>
                <a:ext cx="63754" cy="98932"/>
              </a:xfrm>
              <a:custGeom>
                <a:avLst/>
                <a:gdLst>
                  <a:gd name="connsiteX0" fmla="*/ 32893 w 63754"/>
                  <a:gd name="connsiteY0" fmla="*/ 55182 h 98932"/>
                  <a:gd name="connsiteX1" fmla="*/ 33147 w 63754"/>
                  <a:gd name="connsiteY1" fmla="*/ 55182 h 98932"/>
                  <a:gd name="connsiteX2" fmla="*/ 53404 w 63754"/>
                  <a:gd name="connsiteY2" fmla="*/ 0 h 98932"/>
                  <a:gd name="connsiteX3" fmla="*/ 63754 w 63754"/>
                  <a:gd name="connsiteY3" fmla="*/ 0 h 98932"/>
                  <a:gd name="connsiteX4" fmla="*/ 31179 w 63754"/>
                  <a:gd name="connsiteY4" fmla="*/ 82296 h 98932"/>
                  <a:gd name="connsiteX5" fmla="*/ 23685 w 63754"/>
                  <a:gd name="connsiteY5" fmla="*/ 94361 h 98932"/>
                  <a:gd name="connsiteX6" fmla="*/ 10605 w 63754"/>
                  <a:gd name="connsiteY6" fmla="*/ 98933 h 98932"/>
                  <a:gd name="connsiteX7" fmla="*/ 2095 w 63754"/>
                  <a:gd name="connsiteY7" fmla="*/ 98107 h 98932"/>
                  <a:gd name="connsiteX8" fmla="*/ 3048 w 63754"/>
                  <a:gd name="connsiteY8" fmla="*/ 89471 h 98932"/>
                  <a:gd name="connsiteX9" fmla="*/ 10033 w 63754"/>
                  <a:gd name="connsiteY9" fmla="*/ 90614 h 98932"/>
                  <a:gd name="connsiteX10" fmla="*/ 17717 w 63754"/>
                  <a:gd name="connsiteY10" fmla="*/ 87630 h 98932"/>
                  <a:gd name="connsiteX11" fmla="*/ 22606 w 63754"/>
                  <a:gd name="connsiteY11" fmla="*/ 79057 h 98932"/>
                  <a:gd name="connsiteX12" fmla="*/ 27940 w 63754"/>
                  <a:gd name="connsiteY12" fmla="*/ 65341 h 98932"/>
                  <a:gd name="connsiteX13" fmla="*/ 0 w 63754"/>
                  <a:gd name="connsiteY13" fmla="*/ 127 h 98932"/>
                  <a:gd name="connsiteX14" fmla="*/ 10605 w 63754"/>
                  <a:gd name="connsiteY14" fmla="*/ 127 h 98932"/>
                  <a:gd name="connsiteX15" fmla="*/ 32830 w 63754"/>
                  <a:gd name="connsiteY15" fmla="*/ 55308 h 9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754" h="98932">
                    <a:moveTo>
                      <a:pt x="32893" y="55182"/>
                    </a:moveTo>
                    <a:lnTo>
                      <a:pt x="33147" y="55182"/>
                    </a:lnTo>
                    <a:lnTo>
                      <a:pt x="53404" y="0"/>
                    </a:lnTo>
                    <a:lnTo>
                      <a:pt x="63754" y="0"/>
                    </a:lnTo>
                    <a:lnTo>
                      <a:pt x="31179" y="82296"/>
                    </a:lnTo>
                    <a:cubicBezTo>
                      <a:pt x="29210" y="87313"/>
                      <a:pt x="26733" y="91376"/>
                      <a:pt x="23685" y="94361"/>
                    </a:cubicBezTo>
                    <a:cubicBezTo>
                      <a:pt x="20638" y="97409"/>
                      <a:pt x="16320" y="98933"/>
                      <a:pt x="10605" y="98933"/>
                    </a:cubicBezTo>
                    <a:cubicBezTo>
                      <a:pt x="7747" y="98933"/>
                      <a:pt x="4890" y="98679"/>
                      <a:pt x="2095" y="98107"/>
                    </a:cubicBezTo>
                    <a:lnTo>
                      <a:pt x="3048" y="89471"/>
                    </a:lnTo>
                    <a:cubicBezTo>
                      <a:pt x="5270" y="90233"/>
                      <a:pt x="7620" y="90614"/>
                      <a:pt x="10033" y="90614"/>
                    </a:cubicBezTo>
                    <a:cubicBezTo>
                      <a:pt x="13271" y="90614"/>
                      <a:pt x="15875" y="89598"/>
                      <a:pt x="17717" y="87630"/>
                    </a:cubicBezTo>
                    <a:cubicBezTo>
                      <a:pt x="19558" y="85598"/>
                      <a:pt x="21209" y="82740"/>
                      <a:pt x="22606" y="79057"/>
                    </a:cubicBezTo>
                    <a:lnTo>
                      <a:pt x="27940" y="65341"/>
                    </a:lnTo>
                    <a:lnTo>
                      <a:pt x="0" y="127"/>
                    </a:lnTo>
                    <a:lnTo>
                      <a:pt x="10605" y="127"/>
                    </a:lnTo>
                    <a:lnTo>
                      <a:pt x="32830" y="553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662FE677-E65F-91AE-75CF-31875720E81C}"/>
                  </a:ext>
                </a:extLst>
              </p:cNvPr>
              <p:cNvSpPr/>
              <p:nvPr/>
            </p:nvSpPr>
            <p:spPr>
              <a:xfrm>
                <a:off x="8263826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BF598470-6F5B-526E-264B-E64C76C69974}"/>
                  </a:ext>
                </a:extLst>
              </p:cNvPr>
              <p:cNvSpPr/>
              <p:nvPr/>
            </p:nvSpPr>
            <p:spPr>
              <a:xfrm>
                <a:off x="834370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5114357-A5F0-375B-210E-DC46141CE1EB}"/>
                  </a:ext>
                </a:extLst>
              </p:cNvPr>
              <p:cNvSpPr/>
              <p:nvPr/>
            </p:nvSpPr>
            <p:spPr>
              <a:xfrm>
                <a:off x="8380730" y="4816475"/>
                <a:ext cx="68388" cy="107251"/>
              </a:xfrm>
              <a:custGeom>
                <a:avLst/>
                <a:gdLst>
                  <a:gd name="connsiteX0" fmla="*/ 9525 w 68388"/>
                  <a:gd name="connsiteY0" fmla="*/ 94552 h 107251"/>
                  <a:gd name="connsiteX1" fmla="*/ 9525 w 68388"/>
                  <a:gd name="connsiteY1" fmla="*/ 105601 h 107251"/>
                  <a:gd name="connsiteX2" fmla="*/ 0 w 68388"/>
                  <a:gd name="connsiteY2" fmla="*/ 105601 h 107251"/>
                  <a:gd name="connsiteX3" fmla="*/ 0 w 68388"/>
                  <a:gd name="connsiteY3" fmla="*/ 0 h 107251"/>
                  <a:gd name="connsiteX4" fmla="*/ 9525 w 68388"/>
                  <a:gd name="connsiteY4" fmla="*/ 0 h 107251"/>
                  <a:gd name="connsiteX5" fmla="*/ 9525 w 68388"/>
                  <a:gd name="connsiteY5" fmla="*/ 51562 h 107251"/>
                  <a:gd name="connsiteX6" fmla="*/ 9778 w 68388"/>
                  <a:gd name="connsiteY6" fmla="*/ 51562 h 107251"/>
                  <a:gd name="connsiteX7" fmla="*/ 20701 w 68388"/>
                  <a:gd name="connsiteY7" fmla="*/ 41847 h 107251"/>
                  <a:gd name="connsiteX8" fmla="*/ 34544 w 68388"/>
                  <a:gd name="connsiteY8" fmla="*/ 38545 h 107251"/>
                  <a:gd name="connsiteX9" fmla="*/ 48451 w 68388"/>
                  <a:gd name="connsiteY9" fmla="*/ 41211 h 107251"/>
                  <a:gd name="connsiteX10" fmla="*/ 59055 w 68388"/>
                  <a:gd name="connsiteY10" fmla="*/ 48451 h 107251"/>
                  <a:gd name="connsiteX11" fmla="*/ 65913 w 68388"/>
                  <a:gd name="connsiteY11" fmla="*/ 59372 h 107251"/>
                  <a:gd name="connsiteX12" fmla="*/ 68389 w 68388"/>
                  <a:gd name="connsiteY12" fmla="*/ 72898 h 107251"/>
                  <a:gd name="connsiteX13" fmla="*/ 65913 w 68388"/>
                  <a:gd name="connsiteY13" fmla="*/ 86423 h 107251"/>
                  <a:gd name="connsiteX14" fmla="*/ 59055 w 68388"/>
                  <a:gd name="connsiteY14" fmla="*/ 97346 h 107251"/>
                  <a:gd name="connsiteX15" fmla="*/ 48451 w 68388"/>
                  <a:gd name="connsiteY15" fmla="*/ 104584 h 107251"/>
                  <a:gd name="connsiteX16" fmla="*/ 34544 w 68388"/>
                  <a:gd name="connsiteY16" fmla="*/ 107252 h 107251"/>
                  <a:gd name="connsiteX17" fmla="*/ 20701 w 68388"/>
                  <a:gd name="connsiteY17" fmla="*/ 104013 h 107251"/>
                  <a:gd name="connsiteX18" fmla="*/ 9778 w 68388"/>
                  <a:gd name="connsiteY18" fmla="*/ 94488 h 107251"/>
                  <a:gd name="connsiteX19" fmla="*/ 9525 w 68388"/>
                  <a:gd name="connsiteY19" fmla="*/ 94488 h 107251"/>
                  <a:gd name="connsiteX20" fmla="*/ 58293 w 68388"/>
                  <a:gd name="connsiteY20" fmla="*/ 72898 h 107251"/>
                  <a:gd name="connsiteX21" fmla="*/ 56642 w 68388"/>
                  <a:gd name="connsiteY21" fmla="*/ 62611 h 107251"/>
                  <a:gd name="connsiteX22" fmla="*/ 51815 w 68388"/>
                  <a:gd name="connsiteY22" fmla="*/ 54229 h 107251"/>
                  <a:gd name="connsiteX23" fmla="*/ 44069 w 68388"/>
                  <a:gd name="connsiteY23" fmla="*/ 48578 h 107251"/>
                  <a:gd name="connsiteX24" fmla="*/ 33591 w 68388"/>
                  <a:gd name="connsiteY24" fmla="*/ 46482 h 107251"/>
                  <a:gd name="connsiteX25" fmla="*/ 23558 w 68388"/>
                  <a:gd name="connsiteY25" fmla="*/ 48514 h 107251"/>
                  <a:gd name="connsiteX26" fmla="*/ 15621 w 68388"/>
                  <a:gd name="connsiteY26" fmla="*/ 54102 h 107251"/>
                  <a:gd name="connsiteX27" fmla="*/ 10413 w 68388"/>
                  <a:gd name="connsiteY27" fmla="*/ 62484 h 107251"/>
                  <a:gd name="connsiteX28" fmla="*/ 8509 w 68388"/>
                  <a:gd name="connsiteY28" fmla="*/ 72898 h 107251"/>
                  <a:gd name="connsiteX29" fmla="*/ 10413 w 68388"/>
                  <a:gd name="connsiteY29" fmla="*/ 83312 h 107251"/>
                  <a:gd name="connsiteX30" fmla="*/ 15621 w 68388"/>
                  <a:gd name="connsiteY30" fmla="*/ 91630 h 107251"/>
                  <a:gd name="connsiteX31" fmla="*/ 23558 w 68388"/>
                  <a:gd name="connsiteY31" fmla="*/ 97155 h 107251"/>
                  <a:gd name="connsiteX32" fmla="*/ 33591 w 68388"/>
                  <a:gd name="connsiteY32" fmla="*/ 99187 h 107251"/>
                  <a:gd name="connsiteX33" fmla="*/ 44069 w 68388"/>
                  <a:gd name="connsiteY33" fmla="*/ 97155 h 107251"/>
                  <a:gd name="connsiteX34" fmla="*/ 51815 w 68388"/>
                  <a:gd name="connsiteY34" fmla="*/ 91567 h 107251"/>
                  <a:gd name="connsiteX35" fmla="*/ 56642 w 68388"/>
                  <a:gd name="connsiteY35" fmla="*/ 83185 h 107251"/>
                  <a:gd name="connsiteX36" fmla="*/ 58293 w 68388"/>
                  <a:gd name="connsiteY36" fmla="*/ 72898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8" h="107251">
                    <a:moveTo>
                      <a:pt x="9525" y="94552"/>
                    </a:move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1562"/>
                    </a:lnTo>
                    <a:lnTo>
                      <a:pt x="9778" y="51562"/>
                    </a:lnTo>
                    <a:cubicBezTo>
                      <a:pt x="12573" y="47308"/>
                      <a:pt x="16192" y="44069"/>
                      <a:pt x="20701" y="41847"/>
                    </a:cubicBezTo>
                    <a:cubicBezTo>
                      <a:pt x="25146" y="39688"/>
                      <a:pt x="29781" y="38545"/>
                      <a:pt x="34544" y="38545"/>
                    </a:cubicBezTo>
                    <a:cubicBezTo>
                      <a:pt x="39688" y="38545"/>
                      <a:pt x="44323" y="39434"/>
                      <a:pt x="48451" y="41211"/>
                    </a:cubicBezTo>
                    <a:cubicBezTo>
                      <a:pt x="52577" y="42990"/>
                      <a:pt x="56134" y="45403"/>
                      <a:pt x="59055" y="48451"/>
                    </a:cubicBezTo>
                    <a:cubicBezTo>
                      <a:pt x="61976" y="51498"/>
                      <a:pt x="64262" y="55182"/>
                      <a:pt x="65913" y="59372"/>
                    </a:cubicBezTo>
                    <a:cubicBezTo>
                      <a:pt x="67563" y="63564"/>
                      <a:pt x="68389" y="68072"/>
                      <a:pt x="68389" y="72898"/>
                    </a:cubicBezTo>
                    <a:cubicBezTo>
                      <a:pt x="68389" y="77724"/>
                      <a:pt x="67563" y="82233"/>
                      <a:pt x="65913" y="86423"/>
                    </a:cubicBezTo>
                    <a:cubicBezTo>
                      <a:pt x="64262" y="90615"/>
                      <a:pt x="61976" y="94234"/>
                      <a:pt x="59055" y="97346"/>
                    </a:cubicBezTo>
                    <a:cubicBezTo>
                      <a:pt x="56134" y="100393"/>
                      <a:pt x="52577" y="102870"/>
                      <a:pt x="48451" y="104584"/>
                    </a:cubicBezTo>
                    <a:cubicBezTo>
                      <a:pt x="44323" y="106363"/>
                      <a:pt x="39688" y="107252"/>
                      <a:pt x="34544" y="107252"/>
                    </a:cubicBezTo>
                    <a:cubicBezTo>
                      <a:pt x="29781" y="107252"/>
                      <a:pt x="25209" y="106172"/>
                      <a:pt x="20701" y="104013"/>
                    </a:cubicBezTo>
                    <a:cubicBezTo>
                      <a:pt x="16256" y="101854"/>
                      <a:pt x="12573" y="98679"/>
                      <a:pt x="9778" y="94488"/>
                    </a:cubicBezTo>
                    <a:lnTo>
                      <a:pt x="9525" y="94488"/>
                    </a:lnTo>
                    <a:close/>
                    <a:moveTo>
                      <a:pt x="58293" y="72898"/>
                    </a:moveTo>
                    <a:cubicBezTo>
                      <a:pt x="58293" y="69278"/>
                      <a:pt x="57721" y="65849"/>
                      <a:pt x="56642" y="62611"/>
                    </a:cubicBezTo>
                    <a:cubicBezTo>
                      <a:pt x="55499" y="59372"/>
                      <a:pt x="53911" y="56578"/>
                      <a:pt x="51815" y="54229"/>
                    </a:cubicBezTo>
                    <a:cubicBezTo>
                      <a:pt x="49720" y="51879"/>
                      <a:pt x="47117" y="49974"/>
                      <a:pt x="44069" y="48578"/>
                    </a:cubicBezTo>
                    <a:cubicBezTo>
                      <a:pt x="41021" y="47180"/>
                      <a:pt x="37528" y="46482"/>
                      <a:pt x="33591" y="46482"/>
                    </a:cubicBezTo>
                    <a:cubicBezTo>
                      <a:pt x="29972" y="46482"/>
                      <a:pt x="26606" y="47180"/>
                      <a:pt x="23558" y="48514"/>
                    </a:cubicBezTo>
                    <a:cubicBezTo>
                      <a:pt x="20510" y="49847"/>
                      <a:pt x="17843" y="51753"/>
                      <a:pt x="15621" y="54102"/>
                    </a:cubicBezTo>
                    <a:cubicBezTo>
                      <a:pt x="13398" y="56452"/>
                      <a:pt x="11620" y="59246"/>
                      <a:pt x="10413" y="62484"/>
                    </a:cubicBezTo>
                    <a:cubicBezTo>
                      <a:pt x="9144" y="65722"/>
                      <a:pt x="8509" y="69152"/>
                      <a:pt x="8509" y="72898"/>
                    </a:cubicBezTo>
                    <a:cubicBezTo>
                      <a:pt x="8509" y="76645"/>
                      <a:pt x="9144" y="80073"/>
                      <a:pt x="10413" y="83312"/>
                    </a:cubicBezTo>
                    <a:cubicBezTo>
                      <a:pt x="11684" y="86551"/>
                      <a:pt x="13398" y="89281"/>
                      <a:pt x="15621" y="91630"/>
                    </a:cubicBezTo>
                    <a:cubicBezTo>
                      <a:pt x="17843" y="93980"/>
                      <a:pt x="20510" y="95822"/>
                      <a:pt x="23558" y="97155"/>
                    </a:cubicBezTo>
                    <a:cubicBezTo>
                      <a:pt x="26606" y="98489"/>
                      <a:pt x="29972" y="99187"/>
                      <a:pt x="33591" y="99187"/>
                    </a:cubicBezTo>
                    <a:cubicBezTo>
                      <a:pt x="37528" y="99187"/>
                      <a:pt x="41021" y="98489"/>
                      <a:pt x="44069" y="97155"/>
                    </a:cubicBezTo>
                    <a:cubicBezTo>
                      <a:pt x="47117" y="95822"/>
                      <a:pt x="49720" y="93916"/>
                      <a:pt x="51815" y="91567"/>
                    </a:cubicBezTo>
                    <a:cubicBezTo>
                      <a:pt x="53911" y="89217"/>
                      <a:pt x="55499" y="86423"/>
                      <a:pt x="56642" y="83185"/>
                    </a:cubicBezTo>
                    <a:cubicBezTo>
                      <a:pt x="57785" y="79947"/>
                      <a:pt x="58293" y="76581"/>
                      <a:pt x="58293" y="72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ABF9A45-D2A0-9B04-276B-A191AE1F3FB1}"/>
                  </a:ext>
                </a:extLst>
              </p:cNvPr>
              <p:cNvSpPr/>
              <p:nvPr/>
            </p:nvSpPr>
            <p:spPr>
              <a:xfrm>
                <a:off x="8469820" y="4816475"/>
                <a:ext cx="56578" cy="105600"/>
              </a:xfrm>
              <a:custGeom>
                <a:avLst/>
                <a:gdLst>
                  <a:gd name="connsiteX0" fmla="*/ 9716 w 56578"/>
                  <a:gd name="connsiteY0" fmla="*/ 50991 h 105600"/>
                  <a:gd name="connsiteX1" fmla="*/ 18542 w 56578"/>
                  <a:gd name="connsiteY1" fmla="*/ 41910 h 105600"/>
                  <a:gd name="connsiteX2" fmla="*/ 31686 w 56578"/>
                  <a:gd name="connsiteY2" fmla="*/ 38545 h 105600"/>
                  <a:gd name="connsiteX3" fmla="*/ 50356 w 56578"/>
                  <a:gd name="connsiteY3" fmla="*/ 45974 h 105600"/>
                  <a:gd name="connsiteX4" fmla="*/ 56579 w 56578"/>
                  <a:gd name="connsiteY4" fmla="*/ 65532 h 105600"/>
                  <a:gd name="connsiteX5" fmla="*/ 56579 w 56578"/>
                  <a:gd name="connsiteY5" fmla="*/ 105601 h 105600"/>
                  <a:gd name="connsiteX6" fmla="*/ 47054 w 56578"/>
                  <a:gd name="connsiteY6" fmla="*/ 105601 h 105600"/>
                  <a:gd name="connsiteX7" fmla="*/ 47054 w 56578"/>
                  <a:gd name="connsiteY7" fmla="*/ 69405 h 105600"/>
                  <a:gd name="connsiteX8" fmla="*/ 46228 w 56578"/>
                  <a:gd name="connsiteY8" fmla="*/ 60071 h 105600"/>
                  <a:gd name="connsiteX9" fmla="*/ 43371 w 56578"/>
                  <a:gd name="connsiteY9" fmla="*/ 52896 h 105600"/>
                  <a:gd name="connsiteX10" fmla="*/ 37910 w 56578"/>
                  <a:gd name="connsiteY10" fmla="*/ 48197 h 105600"/>
                  <a:gd name="connsiteX11" fmla="*/ 29337 w 56578"/>
                  <a:gd name="connsiteY11" fmla="*/ 46546 h 105600"/>
                  <a:gd name="connsiteX12" fmla="*/ 21972 w 56578"/>
                  <a:gd name="connsiteY12" fmla="*/ 48070 h 105600"/>
                  <a:gd name="connsiteX13" fmla="*/ 15622 w 56578"/>
                  <a:gd name="connsiteY13" fmla="*/ 52768 h 105600"/>
                  <a:gd name="connsiteX14" fmla="*/ 11176 w 56578"/>
                  <a:gd name="connsiteY14" fmla="*/ 60706 h 105600"/>
                  <a:gd name="connsiteX15" fmla="*/ 9525 w 56578"/>
                  <a:gd name="connsiteY15" fmla="*/ 72072 h 105600"/>
                  <a:gd name="connsiteX16" fmla="*/ 9525 w 56578"/>
                  <a:gd name="connsiteY16" fmla="*/ 105601 h 105600"/>
                  <a:gd name="connsiteX17" fmla="*/ 0 w 56578"/>
                  <a:gd name="connsiteY17" fmla="*/ 105601 h 105600"/>
                  <a:gd name="connsiteX18" fmla="*/ 0 w 56578"/>
                  <a:gd name="connsiteY18" fmla="*/ 0 h 105600"/>
                  <a:gd name="connsiteX19" fmla="*/ 9525 w 56578"/>
                  <a:gd name="connsiteY19" fmla="*/ 0 h 105600"/>
                  <a:gd name="connsiteX20" fmla="*/ 9525 w 56578"/>
                  <a:gd name="connsiteY20" fmla="*/ 50991 h 105600"/>
                  <a:gd name="connsiteX21" fmla="*/ 9779 w 56578"/>
                  <a:gd name="connsiteY21" fmla="*/ 5099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578" h="105600">
                    <a:moveTo>
                      <a:pt x="9716" y="50991"/>
                    </a:moveTo>
                    <a:cubicBezTo>
                      <a:pt x="11494" y="47180"/>
                      <a:pt x="14415" y="44133"/>
                      <a:pt x="18542" y="41910"/>
                    </a:cubicBezTo>
                    <a:cubicBezTo>
                      <a:pt x="22670" y="39688"/>
                      <a:pt x="26988" y="38545"/>
                      <a:pt x="31686" y="38545"/>
                    </a:cubicBezTo>
                    <a:cubicBezTo>
                      <a:pt x="40005" y="38545"/>
                      <a:pt x="46165" y="41021"/>
                      <a:pt x="50356" y="45974"/>
                    </a:cubicBezTo>
                    <a:cubicBezTo>
                      <a:pt x="54483" y="50927"/>
                      <a:pt x="56579" y="57404"/>
                      <a:pt x="56579" y="65532"/>
                    </a:cubicBezTo>
                    <a:lnTo>
                      <a:pt x="56579" y="105601"/>
                    </a:lnTo>
                    <a:lnTo>
                      <a:pt x="47054" y="105601"/>
                    </a:lnTo>
                    <a:lnTo>
                      <a:pt x="47054" y="69405"/>
                    </a:lnTo>
                    <a:cubicBezTo>
                      <a:pt x="47054" y="65977"/>
                      <a:pt x="46799" y="62865"/>
                      <a:pt x="46228" y="60071"/>
                    </a:cubicBezTo>
                    <a:cubicBezTo>
                      <a:pt x="45657" y="57277"/>
                      <a:pt x="44704" y="54864"/>
                      <a:pt x="43371" y="52896"/>
                    </a:cubicBezTo>
                    <a:cubicBezTo>
                      <a:pt x="42037" y="50864"/>
                      <a:pt x="40196" y="49340"/>
                      <a:pt x="37910" y="48197"/>
                    </a:cubicBezTo>
                    <a:cubicBezTo>
                      <a:pt x="35623" y="47053"/>
                      <a:pt x="32766" y="46546"/>
                      <a:pt x="29337" y="46546"/>
                    </a:cubicBezTo>
                    <a:cubicBezTo>
                      <a:pt x="26798" y="46546"/>
                      <a:pt x="24385" y="47053"/>
                      <a:pt x="21972" y="48070"/>
                    </a:cubicBezTo>
                    <a:cubicBezTo>
                      <a:pt x="19622" y="49085"/>
                      <a:pt x="17463" y="50673"/>
                      <a:pt x="15622" y="52768"/>
                    </a:cubicBezTo>
                    <a:cubicBezTo>
                      <a:pt x="13780" y="54864"/>
                      <a:pt x="12256" y="57531"/>
                      <a:pt x="11176" y="60706"/>
                    </a:cubicBezTo>
                    <a:cubicBezTo>
                      <a:pt x="10033" y="63945"/>
                      <a:pt x="9525" y="67691"/>
                      <a:pt x="9525" y="72072"/>
                    </a:cubicBez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0991"/>
                    </a:lnTo>
                    <a:lnTo>
                      <a:pt x="9779" y="5099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14442D0-8CDF-AD6E-E1EE-97BA8BA1B439}"/>
                  </a:ext>
                </a:extLst>
              </p:cNvPr>
              <p:cNvSpPr/>
              <p:nvPr/>
            </p:nvSpPr>
            <p:spPr>
              <a:xfrm>
                <a:off x="858107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E8FFCFC-B554-5652-3FED-C1B91FC6BA1F}"/>
                  </a:ext>
                </a:extLst>
              </p:cNvPr>
              <p:cNvSpPr/>
              <p:nvPr/>
            </p:nvSpPr>
            <p:spPr>
              <a:xfrm>
                <a:off x="8665209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7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ECA1854F-3B0A-5FF5-4241-F03F005F2A5F}"/>
                  </a:ext>
                </a:extLst>
              </p:cNvPr>
              <p:cNvSpPr/>
              <p:nvPr/>
            </p:nvSpPr>
            <p:spPr>
              <a:xfrm>
                <a:off x="8745093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71ABB90-8205-C26A-CD7A-929B888A7B98}"/>
                  </a:ext>
                </a:extLst>
              </p:cNvPr>
              <p:cNvSpPr/>
              <p:nvPr/>
            </p:nvSpPr>
            <p:spPr>
              <a:xfrm>
                <a:off x="877462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1 w 50419"/>
                  <a:gd name="connsiteY4" fmla="*/ 10287 h 68770"/>
                  <a:gd name="connsiteX5" fmla="*/ 13336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1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9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1" y="10287"/>
                    </a:cubicBezTo>
                    <a:cubicBezTo>
                      <a:pt x="15177" y="11113"/>
                      <a:pt x="14161" y="12192"/>
                      <a:pt x="13336" y="13525"/>
                    </a:cubicBezTo>
                    <a:cubicBezTo>
                      <a:pt x="12574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1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60" y="65913"/>
                      <a:pt x="37656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5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9" y="22034"/>
                      <a:pt x="3049" y="18986"/>
                    </a:cubicBezTo>
                    <a:cubicBezTo>
                      <a:pt x="3049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E33B356-396A-78E2-A19B-941EC91713CB}"/>
                  </a:ext>
                </a:extLst>
              </p:cNvPr>
              <p:cNvSpPr/>
              <p:nvPr/>
            </p:nvSpPr>
            <p:spPr>
              <a:xfrm>
                <a:off x="8837993" y="4884229"/>
                <a:ext cx="31305" cy="7937"/>
              </a:xfrm>
              <a:custGeom>
                <a:avLst/>
                <a:gdLst>
                  <a:gd name="connsiteX0" fmla="*/ 31305 w 31305"/>
                  <a:gd name="connsiteY0" fmla="*/ 7938 h 7937"/>
                  <a:gd name="connsiteX1" fmla="*/ 0 w 31305"/>
                  <a:gd name="connsiteY1" fmla="*/ 7938 h 7937"/>
                  <a:gd name="connsiteX2" fmla="*/ 0 w 31305"/>
                  <a:gd name="connsiteY2" fmla="*/ 0 h 7937"/>
                  <a:gd name="connsiteX3" fmla="*/ 31305 w 31305"/>
                  <a:gd name="connsiteY3" fmla="*/ 0 h 7937"/>
                  <a:gd name="connsiteX4" fmla="*/ 31305 w 31305"/>
                  <a:gd name="connsiteY4" fmla="*/ 7938 h 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5" h="7937">
                    <a:moveTo>
                      <a:pt x="31305" y="7938"/>
                    </a:moveTo>
                    <a:lnTo>
                      <a:pt x="0" y="7938"/>
                    </a:lnTo>
                    <a:lnTo>
                      <a:pt x="0" y="0"/>
                    </a:lnTo>
                    <a:lnTo>
                      <a:pt x="31305" y="0"/>
                    </a:lnTo>
                    <a:lnTo>
                      <a:pt x="31305" y="793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0EEF4CB-944A-0C77-73A4-7D5FC15393D7}"/>
                  </a:ext>
                </a:extLst>
              </p:cNvPr>
              <p:cNvSpPr/>
              <p:nvPr/>
            </p:nvSpPr>
            <p:spPr>
              <a:xfrm>
                <a:off x="3450653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7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2" y="8509"/>
                      <a:pt x="32258" y="8001"/>
                      <a:pt x="29083" y="8001"/>
                    </a:cubicBezTo>
                    <a:cubicBezTo>
                      <a:pt x="26861" y="8001"/>
                      <a:pt x="24575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04EA5082-1EE0-FF3A-4A7A-B5E5D0F781D9}"/>
                  </a:ext>
                </a:extLst>
              </p:cNvPr>
              <p:cNvSpPr/>
              <p:nvPr/>
            </p:nvSpPr>
            <p:spPr>
              <a:xfrm>
                <a:off x="3569906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611C7AB-30A7-342D-A2CE-21BF9C0CE093}"/>
                  </a:ext>
                </a:extLst>
              </p:cNvPr>
              <p:cNvSpPr/>
              <p:nvPr/>
            </p:nvSpPr>
            <p:spPr>
              <a:xfrm>
                <a:off x="3655186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2" y="95758"/>
                      <a:pt x="50610" y="93916"/>
                      <a:pt x="52832" y="91567"/>
                    </a:cubicBezTo>
                    <a:cubicBezTo>
                      <a:pt x="55054" y="89217"/>
                      <a:pt x="56833" y="86487"/>
                      <a:pt x="58103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7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E1ED729-12AD-E956-B4EE-F887018702DD}"/>
                  </a:ext>
                </a:extLst>
              </p:cNvPr>
              <p:cNvSpPr/>
              <p:nvPr/>
            </p:nvSpPr>
            <p:spPr>
              <a:xfrm>
                <a:off x="3772027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89 w 41528"/>
                  <a:gd name="connsiteY11" fmla="*/ 84646 h 84645"/>
                  <a:gd name="connsiteX12" fmla="*/ 24701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89" y="84646"/>
                    </a:cubicBezTo>
                    <a:cubicBezTo>
                      <a:pt x="28511" y="84646"/>
                      <a:pt x="26670" y="84391"/>
                      <a:pt x="24701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89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0A5D731-FE35-1EE5-CE90-CB03BC0A3A94}"/>
                  </a:ext>
                </a:extLst>
              </p:cNvPr>
              <p:cNvSpPr/>
              <p:nvPr/>
            </p:nvSpPr>
            <p:spPr>
              <a:xfrm>
                <a:off x="382638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5533187-3999-668C-4CE8-38E97A8BAEA8}"/>
                  </a:ext>
                </a:extLst>
              </p:cNvPr>
              <p:cNvSpPr/>
              <p:nvPr/>
            </p:nvSpPr>
            <p:spPr>
              <a:xfrm>
                <a:off x="3862578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5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89761AC-EC55-2FAC-A269-03770DF918D8}"/>
                  </a:ext>
                </a:extLst>
              </p:cNvPr>
              <p:cNvSpPr/>
              <p:nvPr/>
            </p:nvSpPr>
            <p:spPr>
              <a:xfrm>
                <a:off x="3939476" y="50454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5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0F4423E-C2D4-B611-EAC7-4FE390DCCBC5}"/>
                  </a:ext>
                </a:extLst>
              </p:cNvPr>
              <p:cNvSpPr/>
              <p:nvPr/>
            </p:nvSpPr>
            <p:spPr>
              <a:xfrm>
                <a:off x="401231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8525B55-9EC3-B519-C57A-7FD766DACBD0}"/>
                  </a:ext>
                </a:extLst>
              </p:cNvPr>
              <p:cNvSpPr/>
              <p:nvPr/>
            </p:nvSpPr>
            <p:spPr>
              <a:xfrm>
                <a:off x="4044251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F1AB254-04E4-323A-67D8-732C7AC645D0}"/>
                  </a:ext>
                </a:extLst>
              </p:cNvPr>
              <p:cNvSpPr/>
              <p:nvPr/>
            </p:nvSpPr>
            <p:spPr>
              <a:xfrm>
                <a:off x="413753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C8F92F7-BC2D-E23C-BFF4-918F13D175CB}"/>
                  </a:ext>
                </a:extLst>
              </p:cNvPr>
              <p:cNvSpPr/>
              <p:nvPr/>
            </p:nvSpPr>
            <p:spPr>
              <a:xfrm>
                <a:off x="421868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4ED0543-8515-027F-DE4C-277B1A80D1E8}"/>
                  </a:ext>
                </a:extLst>
              </p:cNvPr>
              <p:cNvSpPr/>
              <p:nvPr/>
            </p:nvSpPr>
            <p:spPr>
              <a:xfrm>
                <a:off x="4288472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29D7F2E7-9785-7764-DFCA-869BA95C2A76}"/>
                  </a:ext>
                </a:extLst>
              </p:cNvPr>
              <p:cNvSpPr/>
              <p:nvPr/>
            </p:nvSpPr>
            <p:spPr>
              <a:xfrm>
                <a:off x="437902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3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6" y="50736"/>
                      <a:pt x="44260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D4C8F28-5610-69B6-3B33-479E5F49AEE5}"/>
                  </a:ext>
                </a:extLst>
              </p:cNvPr>
              <p:cNvSpPr/>
              <p:nvPr/>
            </p:nvSpPr>
            <p:spPr>
              <a:xfrm>
                <a:off x="4448873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86DFD8F-3E9C-81C6-E3EB-0F7CB6777C3D}"/>
                  </a:ext>
                </a:extLst>
              </p:cNvPr>
              <p:cNvSpPr/>
              <p:nvPr/>
            </p:nvSpPr>
            <p:spPr>
              <a:xfrm>
                <a:off x="4540250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E75DBD3-6EF7-EAAA-B8CC-8A1EF6C740A2}"/>
                  </a:ext>
                </a:extLst>
              </p:cNvPr>
              <p:cNvSpPr/>
              <p:nvPr/>
            </p:nvSpPr>
            <p:spPr>
              <a:xfrm>
                <a:off x="457028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1339B24-8305-6018-53FE-29C92A78DE8D}"/>
                  </a:ext>
                </a:extLst>
              </p:cNvPr>
              <p:cNvSpPr/>
              <p:nvPr/>
            </p:nvSpPr>
            <p:spPr>
              <a:xfrm>
                <a:off x="4645025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34E671-877A-268D-866B-6D67AF15E0DD}"/>
                  </a:ext>
                </a:extLst>
              </p:cNvPr>
              <p:cNvSpPr/>
              <p:nvPr/>
            </p:nvSpPr>
            <p:spPr>
              <a:xfrm>
                <a:off x="4734559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90C26DD-5F8E-0B59-2B9C-FADFCC044FA4}"/>
                  </a:ext>
                </a:extLst>
              </p:cNvPr>
              <p:cNvSpPr/>
              <p:nvPr/>
            </p:nvSpPr>
            <p:spPr>
              <a:xfrm>
                <a:off x="4778121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EFA0CA8-DE04-4365-45C4-F0429734A2C1}"/>
                  </a:ext>
                </a:extLst>
              </p:cNvPr>
              <p:cNvSpPr/>
              <p:nvPr/>
            </p:nvSpPr>
            <p:spPr>
              <a:xfrm>
                <a:off x="4858003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9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4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9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9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3" y="64516"/>
                      <a:pt x="12637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4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4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BA88C40-1856-DFBD-5255-4E3CBD49FC9E}"/>
                  </a:ext>
                </a:extLst>
              </p:cNvPr>
              <p:cNvSpPr/>
              <p:nvPr/>
            </p:nvSpPr>
            <p:spPr>
              <a:xfrm>
                <a:off x="4930838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866250A-6AFC-323C-F2A3-A14F48C74CE0}"/>
                  </a:ext>
                </a:extLst>
              </p:cNvPr>
              <p:cNvSpPr/>
              <p:nvPr/>
            </p:nvSpPr>
            <p:spPr>
              <a:xfrm>
                <a:off x="5017134" y="50070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C034F06-3119-25E3-7A41-117F9106FE56}"/>
                  </a:ext>
                </a:extLst>
              </p:cNvPr>
              <p:cNvSpPr/>
              <p:nvPr/>
            </p:nvSpPr>
            <p:spPr>
              <a:xfrm>
                <a:off x="5106161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C721FAE-6E83-AC86-4CB2-392E140AD833}"/>
                  </a:ext>
                </a:extLst>
              </p:cNvPr>
              <p:cNvSpPr/>
              <p:nvPr/>
            </p:nvSpPr>
            <p:spPr>
              <a:xfrm>
                <a:off x="5196522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2B457D6-F2C8-01DF-0D85-E3B3BF57038E}"/>
                  </a:ext>
                </a:extLst>
              </p:cNvPr>
              <p:cNvSpPr/>
              <p:nvPr/>
            </p:nvSpPr>
            <p:spPr>
              <a:xfrm>
                <a:off x="5226748" y="50454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A30AB75-C24B-A3A7-78AF-85815D20D12E}"/>
                  </a:ext>
                </a:extLst>
              </p:cNvPr>
              <p:cNvSpPr/>
              <p:nvPr/>
            </p:nvSpPr>
            <p:spPr>
              <a:xfrm>
                <a:off x="5316283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C0899080-B696-EA4B-10F5-2B96978493CA}"/>
                  </a:ext>
                </a:extLst>
              </p:cNvPr>
              <p:cNvSpPr/>
              <p:nvPr/>
            </p:nvSpPr>
            <p:spPr>
              <a:xfrm>
                <a:off x="535984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3F061EA-40E4-8EF9-C3B1-295BF690AE9B}"/>
                  </a:ext>
                </a:extLst>
              </p:cNvPr>
              <p:cNvSpPr/>
              <p:nvPr/>
            </p:nvSpPr>
            <p:spPr>
              <a:xfrm>
                <a:off x="5478843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9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7 w 99440"/>
                  <a:gd name="connsiteY29" fmla="*/ 33528 h 67055"/>
                  <a:gd name="connsiteX30" fmla="*/ 10097 w 99440"/>
                  <a:gd name="connsiteY30" fmla="*/ 67056 h 67055"/>
                  <a:gd name="connsiteX31" fmla="*/ 572 w 99440"/>
                  <a:gd name="connsiteY31" fmla="*/ 67056 h 67055"/>
                  <a:gd name="connsiteX32" fmla="*/ 572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B5CA654-9AB0-F1E6-1F7A-F0F3D6BB0F87}"/>
                  </a:ext>
                </a:extLst>
              </p:cNvPr>
              <p:cNvSpPr/>
              <p:nvPr/>
            </p:nvSpPr>
            <p:spPr>
              <a:xfrm>
                <a:off x="559790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C6777547-FC3D-79D6-7FCC-2901FE2AF69D}"/>
                  </a:ext>
                </a:extLst>
              </p:cNvPr>
              <p:cNvSpPr/>
              <p:nvPr/>
            </p:nvSpPr>
            <p:spPr>
              <a:xfrm>
                <a:off x="5672582" y="5045519"/>
                <a:ext cx="68326" cy="100647"/>
              </a:xfrm>
              <a:custGeom>
                <a:avLst/>
                <a:gdLst>
                  <a:gd name="connsiteX0" fmla="*/ 8318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5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5 w 68326"/>
                  <a:gd name="connsiteY25" fmla="*/ 77851 h 100647"/>
                  <a:gd name="connsiteX26" fmla="*/ 61404 w 68326"/>
                  <a:gd name="connsiteY26" fmla="*/ 88900 h 100647"/>
                  <a:gd name="connsiteX27" fmla="*/ 50546 w 68326"/>
                  <a:gd name="connsiteY27" fmla="*/ 97282 h 100647"/>
                  <a:gd name="connsiteX28" fmla="*/ 32829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2 w 68326"/>
                  <a:gd name="connsiteY39" fmla="*/ 43942 h 100647"/>
                  <a:gd name="connsiteX40" fmla="*/ 60008 w 68326"/>
                  <a:gd name="connsiteY40" fmla="*/ 33528 h 100647"/>
                  <a:gd name="connsiteX41" fmla="*/ 58102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8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3" y="65913"/>
                      <a:pt x="38608" y="67056"/>
                      <a:pt x="33846" y="67056"/>
                    </a:cubicBezTo>
                    <a:cubicBezTo>
                      <a:pt x="28702" y="67056"/>
                      <a:pt x="24066" y="66230"/>
                      <a:pt x="19939" y="64516"/>
                    </a:cubicBezTo>
                    <a:cubicBezTo>
                      <a:pt x="15811" y="62865"/>
                      <a:pt x="12255" y="60515"/>
                      <a:pt x="9334" y="57595"/>
                    </a:cubicBezTo>
                    <a:cubicBezTo>
                      <a:pt x="6414" y="54673"/>
                      <a:pt x="4127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7" y="16510"/>
                      <a:pt x="6414" y="12954"/>
                      <a:pt x="9334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6" y="889"/>
                      <a:pt x="28702" y="0"/>
                      <a:pt x="33846" y="0"/>
                    </a:cubicBezTo>
                    <a:cubicBezTo>
                      <a:pt x="38608" y="0"/>
                      <a:pt x="43243" y="1143"/>
                      <a:pt x="47815" y="3365"/>
                    </a:cubicBezTo>
                    <a:cubicBezTo>
                      <a:pt x="52388" y="5588"/>
                      <a:pt x="55943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5" y="77851"/>
                    </a:cubicBezTo>
                    <a:cubicBezTo>
                      <a:pt x="65913" y="81852"/>
                      <a:pt x="64071" y="85534"/>
                      <a:pt x="61404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8" y="100647"/>
                      <a:pt x="32829" y="100647"/>
                    </a:cubicBezTo>
                    <a:cubicBezTo>
                      <a:pt x="26797" y="100647"/>
                      <a:pt x="21018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1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2" y="55943"/>
                      <a:pt x="50609" y="54229"/>
                      <a:pt x="52832" y="52007"/>
                    </a:cubicBezTo>
                    <a:cubicBezTo>
                      <a:pt x="55054" y="49784"/>
                      <a:pt x="56833" y="47117"/>
                      <a:pt x="58102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2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2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1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7BFC6A5-8071-3C0B-60FC-8A8596FD3D53}"/>
                  </a:ext>
                </a:extLst>
              </p:cNvPr>
              <p:cNvSpPr/>
              <p:nvPr/>
            </p:nvSpPr>
            <p:spPr>
              <a:xfrm>
                <a:off x="576516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CBADDD6-00E8-7327-7FC2-6E403AE5B0A8}"/>
                  </a:ext>
                </a:extLst>
              </p:cNvPr>
              <p:cNvSpPr/>
              <p:nvPr/>
            </p:nvSpPr>
            <p:spPr>
              <a:xfrm>
                <a:off x="5842000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AE014B54-F4A9-5894-5DC6-98B4B26D7D31}"/>
                  </a:ext>
                </a:extLst>
              </p:cNvPr>
              <p:cNvSpPr/>
              <p:nvPr/>
            </p:nvSpPr>
            <p:spPr>
              <a:xfrm>
                <a:off x="5951537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8A33D9D-2AB9-978F-3839-92BC2A1B5A4C}"/>
                  </a:ext>
                </a:extLst>
              </p:cNvPr>
              <p:cNvSpPr/>
              <p:nvPr/>
            </p:nvSpPr>
            <p:spPr>
              <a:xfrm>
                <a:off x="6031229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130D2D4-2343-0DFF-9603-545B9884D022}"/>
                  </a:ext>
                </a:extLst>
              </p:cNvPr>
              <p:cNvSpPr/>
              <p:nvPr/>
            </p:nvSpPr>
            <p:spPr>
              <a:xfrm>
                <a:off x="606431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1A8EAE2-117C-EA7D-AFEF-13B9E9811D7E}"/>
                  </a:ext>
                </a:extLst>
              </p:cNvPr>
              <p:cNvSpPr/>
              <p:nvPr/>
            </p:nvSpPr>
            <p:spPr>
              <a:xfrm>
                <a:off x="6096317" y="5045583"/>
                <a:ext cx="68453" cy="100647"/>
              </a:xfrm>
              <a:custGeom>
                <a:avLst/>
                <a:gdLst>
                  <a:gd name="connsiteX0" fmla="*/ 58484 w 68453"/>
                  <a:gd name="connsiteY0" fmla="*/ 55943 h 100647"/>
                  <a:gd name="connsiteX1" fmla="*/ 47625 w 68453"/>
                  <a:gd name="connsiteY1" fmla="*/ 65405 h 100647"/>
                  <a:gd name="connsiteX2" fmla="*/ 33846 w 68453"/>
                  <a:gd name="connsiteY2" fmla="*/ 68707 h 100647"/>
                  <a:gd name="connsiteX3" fmla="*/ 19939 w 68453"/>
                  <a:gd name="connsiteY3" fmla="*/ 66040 h 100647"/>
                  <a:gd name="connsiteX4" fmla="*/ 9335 w 68453"/>
                  <a:gd name="connsiteY4" fmla="*/ 58801 h 100647"/>
                  <a:gd name="connsiteX5" fmla="*/ 2477 w 68453"/>
                  <a:gd name="connsiteY5" fmla="*/ 47879 h 100647"/>
                  <a:gd name="connsiteX6" fmla="*/ 0 w 68453"/>
                  <a:gd name="connsiteY6" fmla="*/ 34353 h 100647"/>
                  <a:gd name="connsiteX7" fmla="*/ 2477 w 68453"/>
                  <a:gd name="connsiteY7" fmla="*/ 20828 h 100647"/>
                  <a:gd name="connsiteX8" fmla="*/ 9335 w 68453"/>
                  <a:gd name="connsiteY8" fmla="*/ 9906 h 100647"/>
                  <a:gd name="connsiteX9" fmla="*/ 19939 w 68453"/>
                  <a:gd name="connsiteY9" fmla="*/ 2667 h 100647"/>
                  <a:gd name="connsiteX10" fmla="*/ 33846 w 68453"/>
                  <a:gd name="connsiteY10" fmla="*/ 0 h 100647"/>
                  <a:gd name="connsiteX11" fmla="*/ 47625 w 68453"/>
                  <a:gd name="connsiteY11" fmla="*/ 3302 h 100647"/>
                  <a:gd name="connsiteX12" fmla="*/ 58484 w 68453"/>
                  <a:gd name="connsiteY12" fmla="*/ 13017 h 100647"/>
                  <a:gd name="connsiteX13" fmla="*/ 58928 w 68453"/>
                  <a:gd name="connsiteY13" fmla="*/ 13017 h 100647"/>
                  <a:gd name="connsiteX14" fmla="*/ 58928 w 68453"/>
                  <a:gd name="connsiteY14" fmla="*/ 1714 h 100647"/>
                  <a:gd name="connsiteX15" fmla="*/ 68453 w 68453"/>
                  <a:gd name="connsiteY15" fmla="*/ 1714 h 100647"/>
                  <a:gd name="connsiteX16" fmla="*/ 68453 w 68453"/>
                  <a:gd name="connsiteY16" fmla="*/ 100647 h 100647"/>
                  <a:gd name="connsiteX17" fmla="*/ 58928 w 68453"/>
                  <a:gd name="connsiteY17" fmla="*/ 100647 h 100647"/>
                  <a:gd name="connsiteX18" fmla="*/ 58928 w 68453"/>
                  <a:gd name="connsiteY18" fmla="*/ 56070 h 100647"/>
                  <a:gd name="connsiteX19" fmla="*/ 58484 w 68453"/>
                  <a:gd name="connsiteY19" fmla="*/ 56070 h 100647"/>
                  <a:gd name="connsiteX20" fmla="*/ 10160 w 68453"/>
                  <a:gd name="connsiteY20" fmla="*/ 34290 h 100647"/>
                  <a:gd name="connsiteX21" fmla="*/ 11811 w 68453"/>
                  <a:gd name="connsiteY21" fmla="*/ 44577 h 100647"/>
                  <a:gd name="connsiteX22" fmla="*/ 16637 w 68453"/>
                  <a:gd name="connsiteY22" fmla="*/ 52959 h 100647"/>
                  <a:gd name="connsiteX23" fmla="*/ 24384 w 68453"/>
                  <a:gd name="connsiteY23" fmla="*/ 58547 h 100647"/>
                  <a:gd name="connsiteX24" fmla="*/ 34861 w 68453"/>
                  <a:gd name="connsiteY24" fmla="*/ 60579 h 100647"/>
                  <a:gd name="connsiteX25" fmla="*/ 44895 w 68453"/>
                  <a:gd name="connsiteY25" fmla="*/ 58547 h 100647"/>
                  <a:gd name="connsiteX26" fmla="*/ 52832 w 68453"/>
                  <a:gd name="connsiteY26" fmla="*/ 53022 h 100647"/>
                  <a:gd name="connsiteX27" fmla="*/ 58103 w 68453"/>
                  <a:gd name="connsiteY27" fmla="*/ 44704 h 100647"/>
                  <a:gd name="connsiteX28" fmla="*/ 60008 w 68453"/>
                  <a:gd name="connsiteY28" fmla="*/ 34290 h 100647"/>
                  <a:gd name="connsiteX29" fmla="*/ 58103 w 68453"/>
                  <a:gd name="connsiteY29" fmla="*/ 23876 h 100647"/>
                  <a:gd name="connsiteX30" fmla="*/ 52832 w 68453"/>
                  <a:gd name="connsiteY30" fmla="*/ 15494 h 100647"/>
                  <a:gd name="connsiteX31" fmla="*/ 44895 w 68453"/>
                  <a:gd name="connsiteY31" fmla="*/ 9906 h 100647"/>
                  <a:gd name="connsiteX32" fmla="*/ 34861 w 68453"/>
                  <a:gd name="connsiteY32" fmla="*/ 7874 h 100647"/>
                  <a:gd name="connsiteX33" fmla="*/ 24384 w 68453"/>
                  <a:gd name="connsiteY33" fmla="*/ 9970 h 100647"/>
                  <a:gd name="connsiteX34" fmla="*/ 16637 w 68453"/>
                  <a:gd name="connsiteY34" fmla="*/ 15621 h 100647"/>
                  <a:gd name="connsiteX35" fmla="*/ 11811 w 68453"/>
                  <a:gd name="connsiteY35" fmla="*/ 24003 h 100647"/>
                  <a:gd name="connsiteX36" fmla="*/ 10160 w 68453"/>
                  <a:gd name="connsiteY36" fmla="*/ 34290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453" h="100647">
                    <a:moveTo>
                      <a:pt x="58484" y="55943"/>
                    </a:moveTo>
                    <a:cubicBezTo>
                      <a:pt x="55753" y="60071"/>
                      <a:pt x="52197" y="63183"/>
                      <a:pt x="47625" y="65405"/>
                    </a:cubicBezTo>
                    <a:cubicBezTo>
                      <a:pt x="43117" y="67564"/>
                      <a:pt x="38545" y="68707"/>
                      <a:pt x="33846" y="68707"/>
                    </a:cubicBezTo>
                    <a:cubicBezTo>
                      <a:pt x="28702" y="68707"/>
                      <a:pt x="24067" y="67818"/>
                      <a:pt x="19939" y="66040"/>
                    </a:cubicBezTo>
                    <a:cubicBezTo>
                      <a:pt x="15811" y="64262"/>
                      <a:pt x="12255" y="61849"/>
                      <a:pt x="9335" y="58801"/>
                    </a:cubicBezTo>
                    <a:cubicBezTo>
                      <a:pt x="6414" y="55753"/>
                      <a:pt x="4128" y="52070"/>
                      <a:pt x="2477" y="47879"/>
                    </a:cubicBezTo>
                    <a:cubicBezTo>
                      <a:pt x="826" y="43688"/>
                      <a:pt x="0" y="39179"/>
                      <a:pt x="0" y="34353"/>
                    </a:cubicBezTo>
                    <a:cubicBezTo>
                      <a:pt x="0" y="29527"/>
                      <a:pt x="826" y="25019"/>
                      <a:pt x="2477" y="20828"/>
                    </a:cubicBezTo>
                    <a:cubicBezTo>
                      <a:pt x="4128" y="16637"/>
                      <a:pt x="6414" y="13017"/>
                      <a:pt x="9335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481" y="0"/>
                      <a:pt x="43117" y="1079"/>
                      <a:pt x="47625" y="3302"/>
                    </a:cubicBezTo>
                    <a:cubicBezTo>
                      <a:pt x="52134" y="5461"/>
                      <a:pt x="55753" y="8699"/>
                      <a:pt x="58484" y="13017"/>
                    </a:cubicBezTo>
                    <a:lnTo>
                      <a:pt x="58928" y="13017"/>
                    </a:lnTo>
                    <a:lnTo>
                      <a:pt x="58928" y="1714"/>
                    </a:lnTo>
                    <a:lnTo>
                      <a:pt x="68453" y="1714"/>
                    </a:lnTo>
                    <a:lnTo>
                      <a:pt x="68453" y="100647"/>
                    </a:lnTo>
                    <a:lnTo>
                      <a:pt x="58928" y="100647"/>
                    </a:lnTo>
                    <a:lnTo>
                      <a:pt x="58928" y="56070"/>
                    </a:lnTo>
                    <a:lnTo>
                      <a:pt x="58484" y="56070"/>
                    </a:lnTo>
                    <a:close/>
                    <a:moveTo>
                      <a:pt x="10160" y="34290"/>
                    </a:moveTo>
                    <a:cubicBezTo>
                      <a:pt x="10160" y="37909"/>
                      <a:pt x="10732" y="41339"/>
                      <a:pt x="11811" y="44577"/>
                    </a:cubicBezTo>
                    <a:cubicBezTo>
                      <a:pt x="12954" y="47815"/>
                      <a:pt x="14542" y="50609"/>
                      <a:pt x="16637" y="52959"/>
                    </a:cubicBezTo>
                    <a:cubicBezTo>
                      <a:pt x="18733" y="55308"/>
                      <a:pt x="21336" y="57214"/>
                      <a:pt x="24384" y="58547"/>
                    </a:cubicBezTo>
                    <a:cubicBezTo>
                      <a:pt x="27432" y="59880"/>
                      <a:pt x="30924" y="60579"/>
                      <a:pt x="34861" y="60579"/>
                    </a:cubicBezTo>
                    <a:cubicBezTo>
                      <a:pt x="38481" y="60579"/>
                      <a:pt x="41847" y="59880"/>
                      <a:pt x="44895" y="58547"/>
                    </a:cubicBezTo>
                    <a:cubicBezTo>
                      <a:pt x="47942" y="57214"/>
                      <a:pt x="50610" y="55372"/>
                      <a:pt x="52832" y="53022"/>
                    </a:cubicBezTo>
                    <a:cubicBezTo>
                      <a:pt x="55054" y="50673"/>
                      <a:pt x="56833" y="47942"/>
                      <a:pt x="58103" y="44704"/>
                    </a:cubicBezTo>
                    <a:cubicBezTo>
                      <a:pt x="59373" y="41465"/>
                      <a:pt x="60008" y="38036"/>
                      <a:pt x="60008" y="34290"/>
                    </a:cubicBezTo>
                    <a:cubicBezTo>
                      <a:pt x="60008" y="30543"/>
                      <a:pt x="59373" y="27114"/>
                      <a:pt x="58103" y="23876"/>
                    </a:cubicBezTo>
                    <a:cubicBezTo>
                      <a:pt x="56833" y="20638"/>
                      <a:pt x="55118" y="17843"/>
                      <a:pt x="52832" y="15494"/>
                    </a:cubicBezTo>
                    <a:cubicBezTo>
                      <a:pt x="50546" y="13145"/>
                      <a:pt x="47942" y="11239"/>
                      <a:pt x="44895" y="9906"/>
                    </a:cubicBezTo>
                    <a:cubicBezTo>
                      <a:pt x="41847" y="8572"/>
                      <a:pt x="38481" y="7874"/>
                      <a:pt x="34861" y="7874"/>
                    </a:cubicBezTo>
                    <a:cubicBezTo>
                      <a:pt x="30924" y="7874"/>
                      <a:pt x="27432" y="8572"/>
                      <a:pt x="24384" y="9970"/>
                    </a:cubicBezTo>
                    <a:cubicBezTo>
                      <a:pt x="21336" y="11366"/>
                      <a:pt x="18733" y="13271"/>
                      <a:pt x="16637" y="15621"/>
                    </a:cubicBezTo>
                    <a:cubicBezTo>
                      <a:pt x="14542" y="17970"/>
                      <a:pt x="12954" y="20764"/>
                      <a:pt x="11811" y="24003"/>
                    </a:cubicBezTo>
                    <a:cubicBezTo>
                      <a:pt x="10668" y="27241"/>
                      <a:pt x="10160" y="30607"/>
                      <a:pt x="10160" y="34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E4BB83F2-5D0D-724D-7F42-4D062D24B752}"/>
                  </a:ext>
                </a:extLst>
              </p:cNvPr>
              <p:cNvSpPr/>
              <p:nvPr/>
            </p:nvSpPr>
            <p:spPr>
              <a:xfrm>
                <a:off x="6189281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B3C2E7E-7859-86B4-D8F6-DAD2103EEC91}"/>
                  </a:ext>
                </a:extLst>
              </p:cNvPr>
              <p:cNvSpPr/>
              <p:nvPr/>
            </p:nvSpPr>
            <p:spPr>
              <a:xfrm>
                <a:off x="6266116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7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EAE477B9-A7BA-6B65-8E78-1B19235D5E73}"/>
                  </a:ext>
                </a:extLst>
              </p:cNvPr>
              <p:cNvSpPr/>
              <p:nvPr/>
            </p:nvSpPr>
            <p:spPr>
              <a:xfrm>
                <a:off x="6344920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2F19462-BCF8-71AC-7C1A-7B5398B5E5AC}"/>
                  </a:ext>
                </a:extLst>
              </p:cNvPr>
              <p:cNvSpPr/>
              <p:nvPr/>
            </p:nvSpPr>
            <p:spPr>
              <a:xfrm>
                <a:off x="649903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10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10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7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2FDB93D-0E54-A5EF-3D8D-1CB860DFB64D}"/>
                  </a:ext>
                </a:extLst>
              </p:cNvPr>
              <p:cNvSpPr/>
              <p:nvPr/>
            </p:nvSpPr>
            <p:spPr>
              <a:xfrm>
                <a:off x="6583171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2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7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4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726D55-DC53-31D1-DA3E-2CDC52956D81}"/>
                  </a:ext>
                </a:extLst>
              </p:cNvPr>
              <p:cNvSpPr/>
              <p:nvPr/>
            </p:nvSpPr>
            <p:spPr>
              <a:xfrm>
                <a:off x="6627494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8 w 56134"/>
                  <a:gd name="connsiteY8" fmla="*/ 1460 h 68770"/>
                  <a:gd name="connsiteX9" fmla="*/ 47625 w 56134"/>
                  <a:gd name="connsiteY9" fmla="*/ 5842 h 68770"/>
                  <a:gd name="connsiteX10" fmla="*/ 53087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5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9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60 w 56134"/>
                  <a:gd name="connsiteY21" fmla="*/ 67691 h 68770"/>
                  <a:gd name="connsiteX22" fmla="*/ 7620 w 56134"/>
                  <a:gd name="connsiteY22" fmla="*/ 64262 h 68770"/>
                  <a:gd name="connsiteX23" fmla="*/ 2160 w 56134"/>
                  <a:gd name="connsiteY23" fmla="*/ 58103 h 68770"/>
                  <a:gd name="connsiteX24" fmla="*/ 0 w 56134"/>
                  <a:gd name="connsiteY24" fmla="*/ 48832 h 68770"/>
                  <a:gd name="connsiteX25" fmla="*/ 3811 w 56134"/>
                  <a:gd name="connsiteY25" fmla="*/ 36830 h 68770"/>
                  <a:gd name="connsiteX26" fmla="*/ 14098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7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6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4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1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8" y="0"/>
                      <a:pt x="36449" y="508"/>
                      <a:pt x="39498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7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5" y="67056"/>
                    </a:cubicBezTo>
                    <a:lnTo>
                      <a:pt x="47625" y="67056"/>
                    </a:lnTo>
                    <a:cubicBezTo>
                      <a:pt x="47372" y="65468"/>
                      <a:pt x="47117" y="63754"/>
                      <a:pt x="46927" y="61913"/>
                    </a:cubicBezTo>
                    <a:cubicBezTo>
                      <a:pt x="46737" y="60071"/>
                      <a:pt x="46673" y="58229"/>
                      <a:pt x="46673" y="56452"/>
                    </a:cubicBezTo>
                    <a:lnTo>
                      <a:pt x="46419" y="56452"/>
                    </a:lnTo>
                    <a:cubicBezTo>
                      <a:pt x="43435" y="60833"/>
                      <a:pt x="40069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60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2" y="62674"/>
                      <a:pt x="3620" y="60642"/>
                      <a:pt x="2160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1" y="36830"/>
                    </a:cubicBezTo>
                    <a:cubicBezTo>
                      <a:pt x="6350" y="33846"/>
                      <a:pt x="9779" y="31686"/>
                      <a:pt x="14098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7" y="34989"/>
                    </a:cubicBezTo>
                    <a:cubicBezTo>
                      <a:pt x="27560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6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4654AB3-7998-7D49-5E13-3556EB9DC6A5}"/>
                  </a:ext>
                </a:extLst>
              </p:cNvPr>
              <p:cNvSpPr/>
              <p:nvPr/>
            </p:nvSpPr>
            <p:spPr>
              <a:xfrm>
                <a:off x="669366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711F32F-5084-FA1E-0A4F-F603C6BF7D8A}"/>
                  </a:ext>
                </a:extLst>
              </p:cNvPr>
              <p:cNvSpPr/>
              <p:nvPr/>
            </p:nvSpPr>
            <p:spPr>
              <a:xfrm>
                <a:off x="6774497" y="5047170"/>
                <a:ext cx="63690" cy="65404"/>
              </a:xfrm>
              <a:custGeom>
                <a:avLst/>
                <a:gdLst>
                  <a:gd name="connsiteX0" fmla="*/ 37147 w 63690"/>
                  <a:gd name="connsiteY0" fmla="*/ 65405 h 65404"/>
                  <a:gd name="connsiteX1" fmla="*/ 26670 w 63690"/>
                  <a:gd name="connsiteY1" fmla="*/ 65405 h 65404"/>
                  <a:gd name="connsiteX2" fmla="*/ 0 w 63690"/>
                  <a:gd name="connsiteY2" fmla="*/ 0 h 65404"/>
                  <a:gd name="connsiteX3" fmla="*/ 10605 w 63690"/>
                  <a:gd name="connsiteY3" fmla="*/ 0 h 65404"/>
                  <a:gd name="connsiteX4" fmla="*/ 31814 w 63690"/>
                  <a:gd name="connsiteY4" fmla="*/ 55308 h 65404"/>
                  <a:gd name="connsiteX5" fmla="*/ 32068 w 63690"/>
                  <a:gd name="connsiteY5" fmla="*/ 55308 h 65404"/>
                  <a:gd name="connsiteX6" fmla="*/ 53467 w 63690"/>
                  <a:gd name="connsiteY6" fmla="*/ 0 h 65404"/>
                  <a:gd name="connsiteX7" fmla="*/ 63691 w 63690"/>
                  <a:gd name="connsiteY7" fmla="*/ 0 h 65404"/>
                  <a:gd name="connsiteX8" fmla="*/ 37147 w 63690"/>
                  <a:gd name="connsiteY8" fmla="*/ 65405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90" h="65404">
                    <a:moveTo>
                      <a:pt x="37147" y="65405"/>
                    </a:moveTo>
                    <a:lnTo>
                      <a:pt x="26670" y="65405"/>
                    </a:lnTo>
                    <a:lnTo>
                      <a:pt x="0" y="0"/>
                    </a:lnTo>
                    <a:lnTo>
                      <a:pt x="10605" y="0"/>
                    </a:lnTo>
                    <a:lnTo>
                      <a:pt x="31814" y="55308"/>
                    </a:lnTo>
                    <a:lnTo>
                      <a:pt x="32068" y="55308"/>
                    </a:lnTo>
                    <a:lnTo>
                      <a:pt x="53467" y="0"/>
                    </a:lnTo>
                    <a:lnTo>
                      <a:pt x="63691" y="0"/>
                    </a:lnTo>
                    <a:lnTo>
                      <a:pt x="37147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7119CE4-1592-96CC-9B5F-A9B4959DDDBB}"/>
                  </a:ext>
                </a:extLst>
              </p:cNvPr>
              <p:cNvSpPr/>
              <p:nvPr/>
            </p:nvSpPr>
            <p:spPr>
              <a:xfrm>
                <a:off x="6848220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3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1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3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5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7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1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5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9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1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9" y="18097"/>
                      <a:pt x="13018" y="20891"/>
                      <a:pt x="11874" y="24130"/>
                    </a:cubicBezTo>
                    <a:cubicBezTo>
                      <a:pt x="10732" y="27368"/>
                      <a:pt x="10161" y="30734"/>
                      <a:pt x="10161" y="34417"/>
                    </a:cubicBezTo>
                    <a:cubicBezTo>
                      <a:pt x="10161" y="38100"/>
                      <a:pt x="10732" y="41466"/>
                      <a:pt x="11874" y="44704"/>
                    </a:cubicBezTo>
                    <a:cubicBezTo>
                      <a:pt x="13018" y="47942"/>
                      <a:pt x="14669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1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9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1D5B3B27-BD38-18C1-7A34-F7EC8002EF7E}"/>
                  </a:ext>
                </a:extLst>
              </p:cNvPr>
              <p:cNvSpPr/>
              <p:nvPr/>
            </p:nvSpPr>
            <p:spPr>
              <a:xfrm>
                <a:off x="6938581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7A9BE55-3172-A0D7-C096-16809EF9CA71}"/>
                  </a:ext>
                </a:extLst>
              </p:cNvPr>
              <p:cNvSpPr/>
              <p:nvPr/>
            </p:nvSpPr>
            <p:spPr>
              <a:xfrm>
                <a:off x="6972998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DDEEB8C-2259-8D50-A4EF-BE116A09D349}"/>
                  </a:ext>
                </a:extLst>
              </p:cNvPr>
              <p:cNvSpPr/>
              <p:nvPr/>
            </p:nvSpPr>
            <p:spPr>
              <a:xfrm>
                <a:off x="7042784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F8395151-63F5-2A8A-0471-D541B22D71EA}"/>
                  </a:ext>
                </a:extLst>
              </p:cNvPr>
              <p:cNvSpPr/>
              <p:nvPr/>
            </p:nvSpPr>
            <p:spPr>
              <a:xfrm>
                <a:off x="7098982" y="50454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2 w 68389"/>
                  <a:gd name="connsiteY26" fmla="*/ 15621 h 100647"/>
                  <a:gd name="connsiteX27" fmla="*/ 10414 w 68389"/>
                  <a:gd name="connsiteY27" fmla="*/ 24003 h 100647"/>
                  <a:gd name="connsiteX28" fmla="*/ 8510 w 68389"/>
                  <a:gd name="connsiteY28" fmla="*/ 34417 h 100647"/>
                  <a:gd name="connsiteX29" fmla="*/ 10414 w 68389"/>
                  <a:gd name="connsiteY29" fmla="*/ 44831 h 100647"/>
                  <a:gd name="connsiteX30" fmla="*/ 15622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3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2" y="8699"/>
                      <a:pt x="37529" y="8001"/>
                      <a:pt x="33592" y="8001"/>
                    </a:cubicBezTo>
                    <a:cubicBezTo>
                      <a:pt x="29973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2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10" y="30671"/>
                      <a:pt x="8510" y="34417"/>
                    </a:cubicBezTo>
                    <a:cubicBezTo>
                      <a:pt x="8510" y="38164"/>
                      <a:pt x="9144" y="41592"/>
                      <a:pt x="10414" y="44831"/>
                    </a:cubicBezTo>
                    <a:cubicBezTo>
                      <a:pt x="11685" y="48070"/>
                      <a:pt x="13399" y="50800"/>
                      <a:pt x="15622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3" y="60706"/>
                      <a:pt x="33592" y="60706"/>
                    </a:cubicBezTo>
                    <a:cubicBezTo>
                      <a:pt x="37529" y="60706"/>
                      <a:pt x="41022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6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E488AA18-E0AE-A44F-106B-12B1838133A1}"/>
                  </a:ext>
                </a:extLst>
              </p:cNvPr>
              <p:cNvSpPr/>
              <p:nvPr/>
            </p:nvSpPr>
            <p:spPr>
              <a:xfrm>
                <a:off x="7182802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4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4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F9CF8B6-4656-2159-60B7-7F5C9FEBADCF}"/>
                  </a:ext>
                </a:extLst>
              </p:cNvPr>
              <p:cNvSpPr/>
              <p:nvPr/>
            </p:nvSpPr>
            <p:spPr>
              <a:xfrm>
                <a:off x="7248969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100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76C2E14-253B-EEA6-9113-30AEFD0764FF}"/>
                  </a:ext>
                </a:extLst>
              </p:cNvPr>
              <p:cNvSpPr/>
              <p:nvPr/>
            </p:nvSpPr>
            <p:spPr>
              <a:xfrm>
                <a:off x="7303198" y="5098351"/>
                <a:ext cx="15113" cy="15049"/>
              </a:xfrm>
              <a:custGeom>
                <a:avLst/>
                <a:gdLst>
                  <a:gd name="connsiteX0" fmla="*/ 15113 w 15113"/>
                  <a:gd name="connsiteY0" fmla="*/ 7557 h 15049"/>
                  <a:gd name="connsiteX1" fmla="*/ 13018 w 15113"/>
                  <a:gd name="connsiteY1" fmla="*/ 12764 h 15049"/>
                  <a:gd name="connsiteX2" fmla="*/ 7557 w 15113"/>
                  <a:gd name="connsiteY2" fmla="*/ 15049 h 15049"/>
                  <a:gd name="connsiteX3" fmla="*/ 2095 w 15113"/>
                  <a:gd name="connsiteY3" fmla="*/ 12764 h 15049"/>
                  <a:gd name="connsiteX4" fmla="*/ 0 w 15113"/>
                  <a:gd name="connsiteY4" fmla="*/ 7557 h 15049"/>
                  <a:gd name="connsiteX5" fmla="*/ 2095 w 15113"/>
                  <a:gd name="connsiteY5" fmla="*/ 2286 h 15049"/>
                  <a:gd name="connsiteX6" fmla="*/ 7557 w 15113"/>
                  <a:gd name="connsiteY6" fmla="*/ 0 h 15049"/>
                  <a:gd name="connsiteX7" fmla="*/ 13018 w 15113"/>
                  <a:gd name="connsiteY7" fmla="*/ 2286 h 15049"/>
                  <a:gd name="connsiteX8" fmla="*/ 15113 w 15113"/>
                  <a:gd name="connsiteY8" fmla="*/ 7557 h 1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" h="15049">
                    <a:moveTo>
                      <a:pt x="15113" y="7557"/>
                    </a:moveTo>
                    <a:cubicBezTo>
                      <a:pt x="15113" y="9525"/>
                      <a:pt x="14415" y="11239"/>
                      <a:pt x="13018" y="12764"/>
                    </a:cubicBezTo>
                    <a:cubicBezTo>
                      <a:pt x="11620" y="14288"/>
                      <a:pt x="9779" y="15049"/>
                      <a:pt x="7557" y="15049"/>
                    </a:cubicBezTo>
                    <a:cubicBezTo>
                      <a:pt x="5334" y="15049"/>
                      <a:pt x="3493" y="14288"/>
                      <a:pt x="2095" y="12764"/>
                    </a:cubicBezTo>
                    <a:cubicBezTo>
                      <a:pt x="698" y="11239"/>
                      <a:pt x="0" y="9461"/>
                      <a:pt x="0" y="7557"/>
                    </a:cubicBezTo>
                    <a:cubicBezTo>
                      <a:pt x="0" y="5652"/>
                      <a:pt x="698" y="3873"/>
                      <a:pt x="2095" y="2286"/>
                    </a:cubicBezTo>
                    <a:cubicBezTo>
                      <a:pt x="3493" y="762"/>
                      <a:pt x="5334" y="0"/>
                      <a:pt x="7557" y="0"/>
                    </a:cubicBezTo>
                    <a:cubicBezTo>
                      <a:pt x="9779" y="0"/>
                      <a:pt x="11620" y="762"/>
                      <a:pt x="13018" y="2286"/>
                    </a:cubicBezTo>
                    <a:cubicBezTo>
                      <a:pt x="14415" y="3810"/>
                      <a:pt x="15113" y="5588"/>
                      <a:pt x="15113" y="7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52B34F65-D94E-CDC7-FEF8-8155293E7522}"/>
                  </a:ext>
                </a:extLst>
              </p:cNvPr>
              <p:cNvSpPr/>
              <p:nvPr/>
            </p:nvSpPr>
            <p:spPr>
              <a:xfrm>
                <a:off x="7372286" y="5013705"/>
                <a:ext cx="73914" cy="101409"/>
              </a:xfrm>
              <a:custGeom>
                <a:avLst/>
                <a:gdLst>
                  <a:gd name="connsiteX0" fmla="*/ 36957 w 73914"/>
                  <a:gd name="connsiteY0" fmla="*/ 101410 h 101409"/>
                  <a:gd name="connsiteX1" fmla="*/ 18669 w 73914"/>
                  <a:gd name="connsiteY1" fmla="*/ 97599 h 101409"/>
                  <a:gd name="connsiteX2" fmla="*/ 7366 w 73914"/>
                  <a:gd name="connsiteY2" fmla="*/ 87884 h 101409"/>
                  <a:gd name="connsiteX3" fmla="*/ 1588 w 73914"/>
                  <a:gd name="connsiteY3" fmla="*/ 75121 h 101409"/>
                  <a:gd name="connsiteX4" fmla="*/ 0 w 73914"/>
                  <a:gd name="connsiteY4" fmla="*/ 62040 h 101409"/>
                  <a:gd name="connsiteX5" fmla="*/ 0 w 73914"/>
                  <a:gd name="connsiteY5" fmla="*/ 0 h 101409"/>
                  <a:gd name="connsiteX6" fmla="*/ 10033 w 73914"/>
                  <a:gd name="connsiteY6" fmla="*/ 0 h 101409"/>
                  <a:gd name="connsiteX7" fmla="*/ 10033 w 73914"/>
                  <a:gd name="connsiteY7" fmla="*/ 60897 h 101409"/>
                  <a:gd name="connsiteX8" fmla="*/ 11430 w 73914"/>
                  <a:gd name="connsiteY8" fmla="*/ 72580 h 101409"/>
                  <a:gd name="connsiteX9" fmla="*/ 15939 w 73914"/>
                  <a:gd name="connsiteY9" fmla="*/ 82614 h 101409"/>
                  <a:gd name="connsiteX10" fmla="*/ 24257 w 73914"/>
                  <a:gd name="connsiteY10" fmla="*/ 89726 h 101409"/>
                  <a:gd name="connsiteX11" fmla="*/ 36957 w 73914"/>
                  <a:gd name="connsiteY11" fmla="*/ 92456 h 101409"/>
                  <a:gd name="connsiteX12" fmla="*/ 49657 w 73914"/>
                  <a:gd name="connsiteY12" fmla="*/ 89726 h 101409"/>
                  <a:gd name="connsiteX13" fmla="*/ 57976 w 73914"/>
                  <a:gd name="connsiteY13" fmla="*/ 82614 h 101409"/>
                  <a:gd name="connsiteX14" fmla="*/ 62484 w 73914"/>
                  <a:gd name="connsiteY14" fmla="*/ 72580 h 101409"/>
                  <a:gd name="connsiteX15" fmla="*/ 63881 w 73914"/>
                  <a:gd name="connsiteY15" fmla="*/ 60897 h 101409"/>
                  <a:gd name="connsiteX16" fmla="*/ 63881 w 73914"/>
                  <a:gd name="connsiteY16" fmla="*/ 0 h 101409"/>
                  <a:gd name="connsiteX17" fmla="*/ 73914 w 73914"/>
                  <a:gd name="connsiteY17" fmla="*/ 0 h 101409"/>
                  <a:gd name="connsiteX18" fmla="*/ 73914 w 73914"/>
                  <a:gd name="connsiteY18" fmla="*/ 62040 h 101409"/>
                  <a:gd name="connsiteX19" fmla="*/ 72327 w 73914"/>
                  <a:gd name="connsiteY19" fmla="*/ 75121 h 101409"/>
                  <a:gd name="connsiteX20" fmla="*/ 66548 w 73914"/>
                  <a:gd name="connsiteY20" fmla="*/ 87884 h 101409"/>
                  <a:gd name="connsiteX21" fmla="*/ 55182 w 73914"/>
                  <a:gd name="connsiteY21" fmla="*/ 97599 h 101409"/>
                  <a:gd name="connsiteX22" fmla="*/ 36957 w 73914"/>
                  <a:gd name="connsiteY22" fmla="*/ 101410 h 10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914" h="101409">
                    <a:moveTo>
                      <a:pt x="36957" y="101410"/>
                    </a:moveTo>
                    <a:cubicBezTo>
                      <a:pt x="29528" y="101410"/>
                      <a:pt x="23432" y="100140"/>
                      <a:pt x="18669" y="97599"/>
                    </a:cubicBezTo>
                    <a:cubicBezTo>
                      <a:pt x="13907" y="95060"/>
                      <a:pt x="10160" y="91821"/>
                      <a:pt x="7366" y="87884"/>
                    </a:cubicBezTo>
                    <a:cubicBezTo>
                      <a:pt x="4572" y="83947"/>
                      <a:pt x="2667" y="79692"/>
                      <a:pt x="1588" y="75121"/>
                    </a:cubicBezTo>
                    <a:cubicBezTo>
                      <a:pt x="508" y="70548"/>
                      <a:pt x="0" y="66167"/>
                      <a:pt x="0" y="62040"/>
                    </a:cubicBez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60897"/>
                    </a:lnTo>
                    <a:cubicBezTo>
                      <a:pt x="10033" y="64897"/>
                      <a:pt x="10478" y="68771"/>
                      <a:pt x="11430" y="72580"/>
                    </a:cubicBezTo>
                    <a:cubicBezTo>
                      <a:pt x="12382" y="76327"/>
                      <a:pt x="13843" y="79692"/>
                      <a:pt x="15939" y="82614"/>
                    </a:cubicBezTo>
                    <a:cubicBezTo>
                      <a:pt x="18034" y="85535"/>
                      <a:pt x="20828" y="87947"/>
                      <a:pt x="24257" y="89726"/>
                    </a:cubicBezTo>
                    <a:cubicBezTo>
                      <a:pt x="27686" y="91567"/>
                      <a:pt x="31941" y="92456"/>
                      <a:pt x="36957" y="92456"/>
                    </a:cubicBezTo>
                    <a:cubicBezTo>
                      <a:pt x="41973" y="92456"/>
                      <a:pt x="46228" y="91567"/>
                      <a:pt x="49657" y="89726"/>
                    </a:cubicBezTo>
                    <a:cubicBezTo>
                      <a:pt x="53086" y="87884"/>
                      <a:pt x="55880" y="85535"/>
                      <a:pt x="57976" y="82614"/>
                    </a:cubicBezTo>
                    <a:cubicBezTo>
                      <a:pt x="60071" y="79692"/>
                      <a:pt x="61595" y="76327"/>
                      <a:pt x="62484" y="72580"/>
                    </a:cubicBezTo>
                    <a:cubicBezTo>
                      <a:pt x="63373" y="68834"/>
                      <a:pt x="63881" y="64897"/>
                      <a:pt x="63881" y="60897"/>
                    </a:cubicBezTo>
                    <a:lnTo>
                      <a:pt x="63881" y="0"/>
                    </a:lnTo>
                    <a:lnTo>
                      <a:pt x="73914" y="0"/>
                    </a:lnTo>
                    <a:lnTo>
                      <a:pt x="73914" y="62040"/>
                    </a:lnTo>
                    <a:cubicBezTo>
                      <a:pt x="73914" y="66167"/>
                      <a:pt x="73406" y="70485"/>
                      <a:pt x="72327" y="75121"/>
                    </a:cubicBezTo>
                    <a:cubicBezTo>
                      <a:pt x="71247" y="79756"/>
                      <a:pt x="69342" y="84010"/>
                      <a:pt x="66548" y="87884"/>
                    </a:cubicBezTo>
                    <a:cubicBezTo>
                      <a:pt x="63754" y="91758"/>
                      <a:pt x="59944" y="95060"/>
                      <a:pt x="55182" y="97599"/>
                    </a:cubicBezTo>
                    <a:cubicBezTo>
                      <a:pt x="50356" y="100140"/>
                      <a:pt x="44323" y="101410"/>
                      <a:pt x="36957" y="101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4ACC9D8-EAD0-109D-DE78-90D56ECFB112}"/>
                  </a:ext>
                </a:extLst>
              </p:cNvPr>
              <p:cNvSpPr/>
              <p:nvPr/>
            </p:nvSpPr>
            <p:spPr>
              <a:xfrm>
                <a:off x="745947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2282415-C2EE-BA01-E643-85FDF44C21A5}"/>
                  </a:ext>
                </a:extLst>
              </p:cNvPr>
              <p:cNvSpPr/>
              <p:nvPr/>
            </p:nvSpPr>
            <p:spPr>
              <a:xfrm>
                <a:off x="7541514" y="5047234"/>
                <a:ext cx="97028" cy="65404"/>
              </a:xfrm>
              <a:custGeom>
                <a:avLst/>
                <a:gdLst>
                  <a:gd name="connsiteX0" fmla="*/ 10351 w 97028"/>
                  <a:gd name="connsiteY0" fmla="*/ 0 h 65404"/>
                  <a:gd name="connsiteX1" fmla="*/ 26162 w 97028"/>
                  <a:gd name="connsiteY1" fmla="*/ 53086 h 65404"/>
                  <a:gd name="connsiteX2" fmla="*/ 26416 w 97028"/>
                  <a:gd name="connsiteY2" fmla="*/ 53086 h 65404"/>
                  <a:gd name="connsiteX3" fmla="*/ 44005 w 97028"/>
                  <a:gd name="connsiteY3" fmla="*/ 0 h 65404"/>
                  <a:gd name="connsiteX4" fmla="*/ 53213 w 97028"/>
                  <a:gd name="connsiteY4" fmla="*/ 0 h 65404"/>
                  <a:gd name="connsiteX5" fmla="*/ 71120 w 97028"/>
                  <a:gd name="connsiteY5" fmla="*/ 53086 h 65404"/>
                  <a:gd name="connsiteX6" fmla="*/ 71374 w 97028"/>
                  <a:gd name="connsiteY6" fmla="*/ 53086 h 65404"/>
                  <a:gd name="connsiteX7" fmla="*/ 86995 w 97028"/>
                  <a:gd name="connsiteY7" fmla="*/ 0 h 65404"/>
                  <a:gd name="connsiteX8" fmla="*/ 97028 w 97028"/>
                  <a:gd name="connsiteY8" fmla="*/ 0 h 65404"/>
                  <a:gd name="connsiteX9" fmla="*/ 76327 w 97028"/>
                  <a:gd name="connsiteY9" fmla="*/ 65405 h 65404"/>
                  <a:gd name="connsiteX10" fmla="*/ 65977 w 97028"/>
                  <a:gd name="connsiteY10" fmla="*/ 65405 h 65404"/>
                  <a:gd name="connsiteX11" fmla="*/ 48514 w 97028"/>
                  <a:gd name="connsiteY11" fmla="*/ 12446 h 65404"/>
                  <a:gd name="connsiteX12" fmla="*/ 48260 w 97028"/>
                  <a:gd name="connsiteY12" fmla="*/ 12446 h 65404"/>
                  <a:gd name="connsiteX13" fmla="*/ 31052 w 97028"/>
                  <a:gd name="connsiteY13" fmla="*/ 65405 h 65404"/>
                  <a:gd name="connsiteX14" fmla="*/ 20701 w 97028"/>
                  <a:gd name="connsiteY14" fmla="*/ 65405 h 65404"/>
                  <a:gd name="connsiteX15" fmla="*/ 0 w 97028"/>
                  <a:gd name="connsiteY15" fmla="*/ 0 h 65404"/>
                  <a:gd name="connsiteX16" fmla="*/ 10223 w 97028"/>
                  <a:gd name="connsiteY16" fmla="*/ 0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028" h="65404">
                    <a:moveTo>
                      <a:pt x="10351" y="0"/>
                    </a:moveTo>
                    <a:lnTo>
                      <a:pt x="26162" y="53086"/>
                    </a:lnTo>
                    <a:lnTo>
                      <a:pt x="26416" y="53086"/>
                    </a:lnTo>
                    <a:lnTo>
                      <a:pt x="44005" y="0"/>
                    </a:lnTo>
                    <a:lnTo>
                      <a:pt x="53213" y="0"/>
                    </a:lnTo>
                    <a:lnTo>
                      <a:pt x="71120" y="53086"/>
                    </a:lnTo>
                    <a:lnTo>
                      <a:pt x="71374" y="53086"/>
                    </a:lnTo>
                    <a:lnTo>
                      <a:pt x="86995" y="0"/>
                    </a:lnTo>
                    <a:lnTo>
                      <a:pt x="97028" y="0"/>
                    </a:lnTo>
                    <a:lnTo>
                      <a:pt x="76327" y="65405"/>
                    </a:lnTo>
                    <a:lnTo>
                      <a:pt x="65977" y="65405"/>
                    </a:lnTo>
                    <a:lnTo>
                      <a:pt x="48514" y="12446"/>
                    </a:lnTo>
                    <a:lnTo>
                      <a:pt x="48260" y="12446"/>
                    </a:lnTo>
                    <a:lnTo>
                      <a:pt x="31052" y="65405"/>
                    </a:lnTo>
                    <a:lnTo>
                      <a:pt x="20701" y="65405"/>
                    </a:lnTo>
                    <a:lnTo>
                      <a:pt x="0" y="0"/>
                    </a:lnTo>
                    <a:lnTo>
                      <a:pt x="10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8A182C4-C929-06BB-A04E-09E8D3DD1E22}"/>
                  </a:ext>
                </a:extLst>
              </p:cNvPr>
              <p:cNvSpPr/>
              <p:nvPr/>
            </p:nvSpPr>
            <p:spPr>
              <a:xfrm>
                <a:off x="7652956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58EF7CDC-CD87-80AD-9228-57C95263B61A}"/>
                  </a:ext>
                </a:extLst>
              </p:cNvPr>
              <p:cNvSpPr/>
              <p:nvPr/>
            </p:nvSpPr>
            <p:spPr>
              <a:xfrm>
                <a:off x="7682547" y="50456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1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6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AF0A8ED-174A-1A31-F6D1-CCF0145994D4}"/>
                  </a:ext>
                </a:extLst>
              </p:cNvPr>
              <p:cNvSpPr/>
              <p:nvPr/>
            </p:nvSpPr>
            <p:spPr>
              <a:xfrm>
                <a:off x="774992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560100B7-3C17-72DD-120B-2AC9D524C583}"/>
                  </a:ext>
                </a:extLst>
              </p:cNvPr>
              <p:cNvSpPr/>
              <p:nvPr/>
            </p:nvSpPr>
            <p:spPr>
              <a:xfrm>
                <a:off x="7816850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5180CCA-67B5-AC79-DEC6-8C0E843525CC}"/>
                  </a:ext>
                </a:extLst>
              </p:cNvPr>
              <p:cNvSpPr/>
              <p:nvPr/>
            </p:nvSpPr>
            <p:spPr>
              <a:xfrm>
                <a:off x="7900987" y="50455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A43B955-7C7F-D16D-F5F8-5F9DF4FFD987}"/>
                  </a:ext>
                </a:extLst>
              </p:cNvPr>
              <p:cNvSpPr/>
              <p:nvPr/>
            </p:nvSpPr>
            <p:spPr>
              <a:xfrm>
                <a:off x="798087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34ADCA5-6302-CC44-E026-7BB6132D95D1}"/>
                  </a:ext>
                </a:extLst>
              </p:cNvPr>
              <p:cNvSpPr/>
              <p:nvPr/>
            </p:nvSpPr>
            <p:spPr>
              <a:xfrm>
                <a:off x="8017002" y="50455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0 w 99441"/>
                  <a:gd name="connsiteY2" fmla="*/ 571 h 67055"/>
                  <a:gd name="connsiteX3" fmla="*/ 42608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69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19 w 99441"/>
                  <a:gd name="connsiteY18" fmla="*/ 32258 h 67055"/>
                  <a:gd name="connsiteX19" fmla="*/ 54419 w 99441"/>
                  <a:gd name="connsiteY19" fmla="*/ 67056 h 67055"/>
                  <a:gd name="connsiteX20" fmla="*/ 44894 w 99441"/>
                  <a:gd name="connsiteY20" fmla="*/ 67056 h 67055"/>
                  <a:gd name="connsiteX21" fmla="*/ 44894 w 99441"/>
                  <a:gd name="connsiteY21" fmla="*/ 28892 h 67055"/>
                  <a:gd name="connsiteX22" fmla="*/ 44196 w 99441"/>
                  <a:gd name="connsiteY22" fmla="*/ 20257 h 67055"/>
                  <a:gd name="connsiteX23" fmla="*/ 41719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6 w 99441"/>
                  <a:gd name="connsiteY29" fmla="*/ 33528 h 67055"/>
                  <a:gd name="connsiteX30" fmla="*/ 10096 w 99441"/>
                  <a:gd name="connsiteY30" fmla="*/ 67056 h 67055"/>
                  <a:gd name="connsiteX31" fmla="*/ 571 w 99441"/>
                  <a:gd name="connsiteY31" fmla="*/ 67056 h 67055"/>
                  <a:gd name="connsiteX32" fmla="*/ 571 w 99441"/>
                  <a:gd name="connsiteY32" fmla="*/ 16065 h 67055"/>
                  <a:gd name="connsiteX33" fmla="*/ 444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427CFD3-13CA-7835-837B-F55F500BBE08}"/>
                  </a:ext>
                </a:extLst>
              </p:cNvPr>
              <p:cNvSpPr/>
              <p:nvPr/>
            </p:nvSpPr>
            <p:spPr>
              <a:xfrm>
                <a:off x="8171053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6F9F35FD-6490-E4F4-2F5F-A02DE30227ED}"/>
                  </a:ext>
                </a:extLst>
              </p:cNvPr>
              <p:cNvSpPr/>
              <p:nvPr/>
            </p:nvSpPr>
            <p:spPr>
              <a:xfrm>
                <a:off x="8245665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E79460A1-BF98-A9F5-1FFE-6433D6D418F8}"/>
                  </a:ext>
                </a:extLst>
              </p:cNvPr>
              <p:cNvSpPr/>
              <p:nvPr/>
            </p:nvSpPr>
            <p:spPr>
              <a:xfrm>
                <a:off x="8373808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0C57CB3-8BAC-A2D8-63EA-55CBFE158164}"/>
                  </a:ext>
                </a:extLst>
              </p:cNvPr>
              <p:cNvSpPr/>
              <p:nvPr/>
            </p:nvSpPr>
            <p:spPr>
              <a:xfrm>
                <a:off x="8495918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A1B7697-B154-283B-ECF2-D9C18FF7E94E}"/>
                  </a:ext>
                </a:extLst>
              </p:cNvPr>
              <p:cNvSpPr/>
              <p:nvPr/>
            </p:nvSpPr>
            <p:spPr>
              <a:xfrm>
                <a:off x="8532177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A887DA0-CC33-DEEE-27CD-24D2122FF9D7}"/>
                  </a:ext>
                </a:extLst>
              </p:cNvPr>
              <p:cNvSpPr/>
              <p:nvPr/>
            </p:nvSpPr>
            <p:spPr>
              <a:xfrm>
                <a:off x="8611996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1E99133-26F7-7189-E985-93391763E72B}"/>
                  </a:ext>
                </a:extLst>
              </p:cNvPr>
              <p:cNvSpPr/>
              <p:nvPr/>
            </p:nvSpPr>
            <p:spPr>
              <a:xfrm>
                <a:off x="8648128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B204BFB-32AD-A889-D63D-77E9F5BE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840" y="2863561"/>
            <a:ext cx="9672320" cy="143827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174">
            <a:extLst>
              <a:ext uri="{FF2B5EF4-FFF2-40B4-BE49-F238E27FC236}">
                <a16:creationId xmlns:a16="http://schemas.microsoft.com/office/drawing/2014/main" id="{E144C60A-D237-B301-4FE2-D5A043657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372" y="3792551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CFCEEE8-66A1-2348-9EE5-1C6F0F0181C7}"/>
              </a:ext>
            </a:extLst>
          </p:cNvPr>
          <p:cNvSpPr/>
          <p:nvPr userDrawn="1"/>
        </p:nvSpPr>
        <p:spPr>
          <a:xfrm>
            <a:off x="2499360" y="4740620"/>
            <a:ext cx="6766560" cy="558455"/>
          </a:xfrm>
          <a:prstGeom prst="rect">
            <a:avLst/>
          </a:prstGeom>
          <a:solidFill>
            <a:srgbClr val="114D9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 Placeholder 174">
            <a:extLst>
              <a:ext uri="{FF2B5EF4-FFF2-40B4-BE49-F238E27FC236}">
                <a16:creationId xmlns:a16="http://schemas.microsoft.com/office/drawing/2014/main" id="{EF053DA0-DB85-853D-F8D1-CB441BADA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6254" y="4816475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60DA9A28-753E-4BF9-BBAA-C17FF87A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92" y="873025"/>
            <a:ext cx="1809950" cy="1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77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0917F-575D-7F5A-8120-64501E4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A18F1-791E-2E45-8FC5-C490AC0B208E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57BF9-3A70-0EC8-A424-6E260EF7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BCB8-5170-FE39-C8A1-B08363E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0FD358-7B25-1E29-241A-38B45ED96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999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B69595-51C0-BB0A-D865-70DDD8809D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F1AA31A-4DBF-989B-C79C-CC6AB503A68E}"/>
              </a:ext>
            </a:extLst>
          </p:cNvPr>
          <p:cNvSpPr/>
          <p:nvPr/>
        </p:nvSpPr>
        <p:spPr>
          <a:xfrm>
            <a:off x="3073939" y="4583874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5C41CA-CD7E-24CB-103C-E926FFD85213}"/>
              </a:ext>
            </a:extLst>
          </p:cNvPr>
          <p:cNvSpPr/>
          <p:nvPr/>
        </p:nvSpPr>
        <p:spPr>
          <a:xfrm>
            <a:off x="1184275" y="1778000"/>
            <a:ext cx="9823450" cy="3930650"/>
          </a:xfrm>
          <a:custGeom>
            <a:avLst/>
            <a:gdLst>
              <a:gd name="connsiteX0" fmla="*/ 0 w 9823450"/>
              <a:gd name="connsiteY0" fmla="*/ 0 h 3930650"/>
              <a:gd name="connsiteX1" fmla="*/ 9823450 w 9823450"/>
              <a:gd name="connsiteY1" fmla="*/ 0 h 3930650"/>
              <a:gd name="connsiteX2" fmla="*/ 9823450 w 9823450"/>
              <a:gd name="connsiteY2" fmla="*/ 3930650 h 3930650"/>
              <a:gd name="connsiteX3" fmla="*/ 0 w 9823450"/>
              <a:gd name="connsiteY3" fmla="*/ 3930650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3450" h="3930650">
                <a:moveTo>
                  <a:pt x="0" y="0"/>
                </a:moveTo>
                <a:lnTo>
                  <a:pt x="9823450" y="0"/>
                </a:lnTo>
                <a:lnTo>
                  <a:pt x="9823450" y="3930650"/>
                </a:lnTo>
                <a:lnTo>
                  <a:pt x="0" y="3930650"/>
                </a:lnTo>
                <a:close/>
              </a:path>
            </a:pathLst>
          </a:custGeom>
          <a:noFill/>
          <a:ln w="1270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3E86604-C098-76F8-E5E6-F24D46D53B1E}"/>
              </a:ext>
            </a:extLst>
          </p:cNvPr>
          <p:cNvSpPr/>
          <p:nvPr userDrawn="1"/>
        </p:nvSpPr>
        <p:spPr>
          <a:xfrm>
            <a:off x="5153025" y="838200"/>
            <a:ext cx="1885950" cy="1885950"/>
          </a:xfrm>
          <a:custGeom>
            <a:avLst/>
            <a:gdLst>
              <a:gd name="connsiteX0" fmla="*/ 1885950 w 1885950"/>
              <a:gd name="connsiteY0" fmla="*/ 942975 h 1885950"/>
              <a:gd name="connsiteX1" fmla="*/ 942975 w 1885950"/>
              <a:gd name="connsiteY1" fmla="*/ 1885950 h 1885950"/>
              <a:gd name="connsiteX2" fmla="*/ 0 w 1885950"/>
              <a:gd name="connsiteY2" fmla="*/ 942975 h 1885950"/>
              <a:gd name="connsiteX3" fmla="*/ 942975 w 1885950"/>
              <a:gd name="connsiteY3" fmla="*/ 0 h 1885950"/>
              <a:gd name="connsiteX4" fmla="*/ 1885950 w 1885950"/>
              <a:gd name="connsiteY4" fmla="*/ 942975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1885950" y="942975"/>
                </a:move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ubicBezTo>
                  <a:pt x="1463766" y="0"/>
                  <a:pt x="1885950" y="422184"/>
                  <a:pt x="1885950" y="942975"/>
                </a:cubicBez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38BD3175-EC2E-E628-4F02-0BC9FBA98F77}"/>
              </a:ext>
            </a:extLst>
          </p:cNvPr>
          <p:cNvGrpSpPr/>
          <p:nvPr/>
        </p:nvGrpSpPr>
        <p:grpSpPr>
          <a:xfrm>
            <a:off x="3335464" y="2699765"/>
            <a:ext cx="5533834" cy="2446465"/>
            <a:chOff x="3335464" y="2699765"/>
            <a:chExt cx="5533834" cy="2446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36F95-45DF-9025-9C3E-3EF175500B73}"/>
                </a:ext>
              </a:extLst>
            </p:cNvPr>
            <p:cNvSpPr txBox="1"/>
            <p:nvPr/>
          </p:nvSpPr>
          <p:spPr>
            <a:xfrm>
              <a:off x="4025771" y="2699765"/>
              <a:ext cx="184731" cy="17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0875" spc="0" baseline="0">
                <a:ln/>
                <a:solidFill>
                  <a:srgbClr val="FFFFFF"/>
                </a:solidFill>
                <a:latin typeface="Oswald"/>
                <a:sym typeface="Oswald"/>
                <a:rtl val="0"/>
              </a:endParaRPr>
            </a:p>
          </p:txBody>
        </p:sp>
        <p:grpSp>
          <p:nvGrpSpPr>
            <p:cNvPr id="26" name="Graphic 5">
              <a:extLst>
                <a:ext uri="{FF2B5EF4-FFF2-40B4-BE49-F238E27FC236}">
                  <a16:creationId xmlns:a16="http://schemas.microsoft.com/office/drawing/2014/main" id="{0CACE575-F336-4A07-C968-BF3A43FFC562}"/>
                </a:ext>
              </a:extLst>
            </p:cNvPr>
            <p:cNvGrpSpPr/>
            <p:nvPr/>
          </p:nvGrpSpPr>
          <p:grpSpPr>
            <a:xfrm>
              <a:off x="3335464" y="4816475"/>
              <a:ext cx="5533834" cy="329755"/>
              <a:chOff x="3335464" y="4816475"/>
              <a:chExt cx="5533834" cy="329755"/>
            </a:xfrm>
            <a:solidFill>
              <a:srgbClr val="FFFFFF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3FC48A-38EC-B78F-6CA6-4A42522563CB}"/>
                  </a:ext>
                </a:extLst>
              </p:cNvPr>
              <p:cNvSpPr/>
              <p:nvPr/>
            </p:nvSpPr>
            <p:spPr>
              <a:xfrm>
                <a:off x="3335464" y="4823142"/>
                <a:ext cx="56133" cy="98933"/>
              </a:xfrm>
              <a:custGeom>
                <a:avLst/>
                <a:gdLst>
                  <a:gd name="connsiteX0" fmla="*/ 10033 w 56133"/>
                  <a:gd name="connsiteY0" fmla="*/ 89979 h 98933"/>
                  <a:gd name="connsiteX1" fmla="*/ 56134 w 56133"/>
                  <a:gd name="connsiteY1" fmla="*/ 89979 h 98933"/>
                  <a:gd name="connsiteX2" fmla="*/ 56134 w 56133"/>
                  <a:gd name="connsiteY2" fmla="*/ 98933 h 98933"/>
                  <a:gd name="connsiteX3" fmla="*/ 0 w 56133"/>
                  <a:gd name="connsiteY3" fmla="*/ 98933 h 98933"/>
                  <a:gd name="connsiteX4" fmla="*/ 0 w 56133"/>
                  <a:gd name="connsiteY4" fmla="*/ 0 h 98933"/>
                  <a:gd name="connsiteX5" fmla="*/ 10033 w 56133"/>
                  <a:gd name="connsiteY5" fmla="*/ 0 h 98933"/>
                  <a:gd name="connsiteX6" fmla="*/ 10033 w 56133"/>
                  <a:gd name="connsiteY6" fmla="*/ 89979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33" h="98933">
                    <a:moveTo>
                      <a:pt x="10033" y="89979"/>
                    </a:moveTo>
                    <a:lnTo>
                      <a:pt x="56134" y="89979"/>
                    </a:lnTo>
                    <a:lnTo>
                      <a:pt x="56134" y="98933"/>
                    </a:lnTo>
                    <a:lnTo>
                      <a:pt x="0" y="98933"/>
                    </a:ln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8997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30DDFD-BD73-F656-05E1-D1DE95D33C5E}"/>
                  </a:ext>
                </a:extLst>
              </p:cNvPr>
              <p:cNvSpPr/>
              <p:nvPr/>
            </p:nvSpPr>
            <p:spPr>
              <a:xfrm>
                <a:off x="3398837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1F98BFD-D9AF-C478-3776-8EDF00480173}"/>
                  </a:ext>
                </a:extLst>
              </p:cNvPr>
              <p:cNvSpPr/>
              <p:nvPr/>
            </p:nvSpPr>
            <p:spPr>
              <a:xfrm>
                <a:off x="3488372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36EC8EC-539D-19B9-5CA4-0528739910E7}"/>
                  </a:ext>
                </a:extLst>
              </p:cNvPr>
              <p:cNvSpPr/>
              <p:nvPr/>
            </p:nvSpPr>
            <p:spPr>
              <a:xfrm>
                <a:off x="3531933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A748277-8E66-1189-3245-FD9FCE617121}"/>
                  </a:ext>
                </a:extLst>
              </p:cNvPr>
              <p:cNvSpPr/>
              <p:nvPr/>
            </p:nvSpPr>
            <p:spPr>
              <a:xfrm>
                <a:off x="3616007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9CD49FB-C305-AC78-7234-205B0A583499}"/>
                  </a:ext>
                </a:extLst>
              </p:cNvPr>
              <p:cNvSpPr/>
              <p:nvPr/>
            </p:nvSpPr>
            <p:spPr>
              <a:xfrm>
                <a:off x="377310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F426246-C460-6327-9D43-B30CCAB37668}"/>
                  </a:ext>
                </a:extLst>
              </p:cNvPr>
              <p:cNvSpPr/>
              <p:nvPr/>
            </p:nvSpPr>
            <p:spPr>
              <a:xfrm>
                <a:off x="3809872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8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8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8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8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2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3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3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CC78B02-4FEA-7208-9710-50BEF9D970FB}"/>
                  </a:ext>
                </a:extLst>
              </p:cNvPr>
              <p:cNvSpPr/>
              <p:nvPr/>
            </p:nvSpPr>
            <p:spPr>
              <a:xfrm>
                <a:off x="3891343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A1D7CD2-96A1-8D51-9092-8F102FF16C44}"/>
                  </a:ext>
                </a:extLst>
              </p:cNvPr>
              <p:cNvSpPr/>
              <p:nvPr/>
            </p:nvSpPr>
            <p:spPr>
              <a:xfrm>
                <a:off x="3960050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8F608B6-511A-B1AC-4A62-2A5ED8088581}"/>
                  </a:ext>
                </a:extLst>
              </p:cNvPr>
              <p:cNvSpPr/>
              <p:nvPr/>
            </p:nvSpPr>
            <p:spPr>
              <a:xfrm>
                <a:off x="4041140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8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1" y="17653"/>
                      <a:pt x="42926" y="15430"/>
                      <a:pt x="41719" y="13652"/>
                    </a:cubicBezTo>
                    <a:cubicBezTo>
                      <a:pt x="40576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8" y="9525"/>
                    </a:cubicBezTo>
                    <a:cubicBezTo>
                      <a:pt x="20002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3656616-A693-F010-4CC4-9D25B1236A21}"/>
                  </a:ext>
                </a:extLst>
              </p:cNvPr>
              <p:cNvSpPr/>
              <p:nvPr/>
            </p:nvSpPr>
            <p:spPr>
              <a:xfrm>
                <a:off x="4195190" y="48165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5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5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4631C3D-3D28-61C0-0503-9BD1B44A804F}"/>
                  </a:ext>
                </a:extLst>
              </p:cNvPr>
              <p:cNvSpPr/>
              <p:nvPr/>
            </p:nvSpPr>
            <p:spPr>
              <a:xfrm>
                <a:off x="4284281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BBDF478-41BA-7D03-B6C5-D814912C97A1}"/>
                  </a:ext>
                </a:extLst>
              </p:cNvPr>
              <p:cNvSpPr/>
              <p:nvPr/>
            </p:nvSpPr>
            <p:spPr>
              <a:xfrm>
                <a:off x="4374641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14F6C8-F1AD-1863-7F72-3C2DC1568252}"/>
                  </a:ext>
                </a:extLst>
              </p:cNvPr>
              <p:cNvSpPr/>
              <p:nvPr/>
            </p:nvSpPr>
            <p:spPr>
              <a:xfrm>
                <a:off x="4404804" y="48549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4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880EC39-AC74-8E1A-F8E5-AD16A5621583}"/>
                  </a:ext>
                </a:extLst>
              </p:cNvPr>
              <p:cNvSpPr/>
              <p:nvPr/>
            </p:nvSpPr>
            <p:spPr>
              <a:xfrm>
                <a:off x="4494339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BA8F831-18A7-5E29-EF05-5936F560EA1F}"/>
                  </a:ext>
                </a:extLst>
              </p:cNvPr>
              <p:cNvSpPr/>
              <p:nvPr/>
            </p:nvSpPr>
            <p:spPr>
              <a:xfrm>
                <a:off x="457288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89822C8-F97C-A77D-4DDB-FE3C667090B4}"/>
                  </a:ext>
                </a:extLst>
              </p:cNvPr>
              <p:cNvSpPr/>
              <p:nvPr/>
            </p:nvSpPr>
            <p:spPr>
              <a:xfrm>
                <a:off x="464032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8BD9BE7-A4D7-6AF9-2986-8014045442C7}"/>
                  </a:ext>
                </a:extLst>
              </p:cNvPr>
              <p:cNvSpPr/>
              <p:nvPr/>
            </p:nvSpPr>
            <p:spPr>
              <a:xfrm>
                <a:off x="4665154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845EE3B-495E-A4C5-793E-9C5261F139F3}"/>
                  </a:ext>
                </a:extLst>
              </p:cNvPr>
              <p:cNvSpPr/>
              <p:nvPr/>
            </p:nvSpPr>
            <p:spPr>
              <a:xfrm>
                <a:off x="4751451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8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9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1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2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8812345-F944-93E9-8A42-A974E5904E3D}"/>
                  </a:ext>
                </a:extLst>
              </p:cNvPr>
              <p:cNvSpPr/>
              <p:nvPr/>
            </p:nvSpPr>
            <p:spPr>
              <a:xfrm>
                <a:off x="4830254" y="48550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48369BB-1DFF-400E-7EFB-6AA76D023FBB}"/>
                  </a:ext>
                </a:extLst>
              </p:cNvPr>
              <p:cNvSpPr/>
              <p:nvPr/>
            </p:nvSpPr>
            <p:spPr>
              <a:xfrm>
                <a:off x="494944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C7869FC-8443-6555-B0C0-E18750342B8E}"/>
                  </a:ext>
                </a:extLst>
              </p:cNvPr>
              <p:cNvSpPr/>
              <p:nvPr/>
            </p:nvSpPr>
            <p:spPr>
              <a:xfrm>
                <a:off x="5022278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7249CB-A28B-59FA-E7E9-1E8C1BFAF48C}"/>
                  </a:ext>
                </a:extLst>
              </p:cNvPr>
              <p:cNvSpPr/>
              <p:nvPr/>
            </p:nvSpPr>
            <p:spPr>
              <a:xfrm>
                <a:off x="5072189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0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0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F7B52D3-B6D2-E299-6C5F-3EDA98FA8F60}"/>
                  </a:ext>
                </a:extLst>
              </p:cNvPr>
              <p:cNvSpPr/>
              <p:nvPr/>
            </p:nvSpPr>
            <p:spPr>
              <a:xfrm>
                <a:off x="5140642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9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9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4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4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1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9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4CE9958-4F2A-BBF2-CC4B-E9F7FACBEA5A}"/>
                  </a:ext>
                </a:extLst>
              </p:cNvPr>
              <p:cNvSpPr/>
              <p:nvPr/>
            </p:nvSpPr>
            <p:spPr>
              <a:xfrm>
                <a:off x="5210619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7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7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7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7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8C3750D-10B8-F162-805A-4123A702E4D8}"/>
                  </a:ext>
                </a:extLst>
              </p:cNvPr>
              <p:cNvSpPr/>
              <p:nvPr/>
            </p:nvSpPr>
            <p:spPr>
              <a:xfrm>
                <a:off x="5300154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BD65BEA-25D8-1EE3-08C9-3D73479066D1}"/>
                  </a:ext>
                </a:extLst>
              </p:cNvPr>
              <p:cNvSpPr/>
              <p:nvPr/>
            </p:nvSpPr>
            <p:spPr>
              <a:xfrm>
                <a:off x="537464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4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4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6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3" y="68453"/>
                      <a:pt x="28829" y="68770"/>
                      <a:pt x="25844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5368A43-FD2A-E8BB-E3D7-D7EA50E60C96}"/>
                  </a:ext>
                </a:extLst>
              </p:cNvPr>
              <p:cNvSpPr/>
              <p:nvPr/>
            </p:nvSpPr>
            <p:spPr>
              <a:xfrm>
                <a:off x="543909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E198AF-2B8D-CF2B-270E-46C127B4EE03}"/>
                  </a:ext>
                </a:extLst>
              </p:cNvPr>
              <p:cNvSpPr/>
              <p:nvPr/>
            </p:nvSpPr>
            <p:spPr>
              <a:xfrm>
                <a:off x="5518975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1612CD1-5F4C-AC24-E3EB-288DA02B1408}"/>
                  </a:ext>
                </a:extLst>
              </p:cNvPr>
              <p:cNvSpPr/>
              <p:nvPr/>
            </p:nvSpPr>
            <p:spPr>
              <a:xfrm>
                <a:off x="5581713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4DD6C94-79C5-6BB3-AECD-E2FEBEC05631}"/>
                  </a:ext>
                </a:extLst>
              </p:cNvPr>
              <p:cNvSpPr/>
              <p:nvPr/>
            </p:nvSpPr>
            <p:spPr>
              <a:xfrm>
                <a:off x="5633148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12EB3A4-16F4-334B-82C1-A7419A63E638}"/>
                  </a:ext>
                </a:extLst>
              </p:cNvPr>
              <p:cNvSpPr/>
              <p:nvPr/>
            </p:nvSpPr>
            <p:spPr>
              <a:xfrm>
                <a:off x="5705919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9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0E01CEB-AC68-FA4A-495B-4BF54B4FB813}"/>
                  </a:ext>
                </a:extLst>
              </p:cNvPr>
              <p:cNvSpPr/>
              <p:nvPr/>
            </p:nvSpPr>
            <p:spPr>
              <a:xfrm>
                <a:off x="5761545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5722A270-4A46-96FD-0344-44C8D2AED8BF}"/>
                  </a:ext>
                </a:extLst>
              </p:cNvPr>
              <p:cNvSpPr/>
              <p:nvPr/>
            </p:nvSpPr>
            <p:spPr>
              <a:xfrm>
                <a:off x="5838507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D6E2CE2-788F-9FB7-6456-2617637AE685}"/>
                  </a:ext>
                </a:extLst>
              </p:cNvPr>
              <p:cNvSpPr/>
              <p:nvPr/>
            </p:nvSpPr>
            <p:spPr>
              <a:xfrm>
                <a:off x="5922645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7E5CAB3-EC56-5B50-2678-75D96B1FA78C}"/>
                  </a:ext>
                </a:extLst>
              </p:cNvPr>
              <p:cNvSpPr/>
              <p:nvPr/>
            </p:nvSpPr>
            <p:spPr>
              <a:xfrm>
                <a:off x="6003544" y="48549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0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1884A35-1F52-6DC6-2A27-5BA937985D14}"/>
                  </a:ext>
                </a:extLst>
              </p:cNvPr>
              <p:cNvSpPr/>
              <p:nvPr/>
            </p:nvSpPr>
            <p:spPr>
              <a:xfrm>
                <a:off x="6078220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0009F67-B293-DE70-6236-1EC2BC6B313A}"/>
                  </a:ext>
                </a:extLst>
              </p:cNvPr>
              <p:cNvSpPr/>
              <p:nvPr/>
            </p:nvSpPr>
            <p:spPr>
              <a:xfrm>
                <a:off x="6170167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A756265-7D4B-AE9A-4ADC-2271FF35090A}"/>
                  </a:ext>
                </a:extLst>
              </p:cNvPr>
              <p:cNvSpPr/>
              <p:nvPr/>
            </p:nvSpPr>
            <p:spPr>
              <a:xfrm>
                <a:off x="6206934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7" y="1143"/>
                      <a:pt x="29909" y="0"/>
                      <a:pt x="34608" y="0"/>
                    </a:cubicBezTo>
                    <a:cubicBezTo>
                      <a:pt x="39751" y="0"/>
                      <a:pt x="44387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7" y="67818"/>
                      <a:pt x="39751" y="68707"/>
                      <a:pt x="34608" y="68707"/>
                    </a:cubicBezTo>
                    <a:cubicBezTo>
                      <a:pt x="29972" y="68707"/>
                      <a:pt x="25337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2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2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6BA5B37-6256-528C-87C2-96985F0C33A7}"/>
                  </a:ext>
                </a:extLst>
              </p:cNvPr>
              <p:cNvSpPr/>
              <p:nvPr/>
            </p:nvSpPr>
            <p:spPr>
              <a:xfrm>
                <a:off x="6293802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F84C4A1-8009-5D81-4B0A-72489E766F89}"/>
                  </a:ext>
                </a:extLst>
              </p:cNvPr>
              <p:cNvSpPr/>
              <p:nvPr/>
            </p:nvSpPr>
            <p:spPr>
              <a:xfrm>
                <a:off x="632332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1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F4D44F8-2115-F336-705F-0DFD9B415EA7}"/>
                  </a:ext>
                </a:extLst>
              </p:cNvPr>
              <p:cNvSpPr/>
              <p:nvPr/>
            </p:nvSpPr>
            <p:spPr>
              <a:xfrm>
                <a:off x="6387719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FBBA8B5-9ABF-5AF6-07BC-83207E10CA16}"/>
                  </a:ext>
                </a:extLst>
              </p:cNvPr>
              <p:cNvSpPr/>
              <p:nvPr/>
            </p:nvSpPr>
            <p:spPr>
              <a:xfrm>
                <a:off x="6460553" y="4824857"/>
                <a:ext cx="13462" cy="97282"/>
              </a:xfrm>
              <a:custGeom>
                <a:avLst/>
                <a:gdLst>
                  <a:gd name="connsiteX0" fmla="*/ 13462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2 w 13462"/>
                  <a:gd name="connsiteY8" fmla="*/ 6731 h 97282"/>
                  <a:gd name="connsiteX9" fmla="*/ 11493 w 13462"/>
                  <a:gd name="connsiteY9" fmla="*/ 97282 h 97282"/>
                  <a:gd name="connsiteX10" fmla="*/ 1968 w 13462"/>
                  <a:gd name="connsiteY10" fmla="*/ 97282 h 97282"/>
                  <a:gd name="connsiteX11" fmla="*/ 1968 w 13462"/>
                  <a:gd name="connsiteY11" fmla="*/ 31877 h 97282"/>
                  <a:gd name="connsiteX12" fmla="*/ 11493 w 13462"/>
                  <a:gd name="connsiteY12" fmla="*/ 31877 h 97282"/>
                  <a:gd name="connsiteX13" fmla="*/ 11493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8E1B802-60D0-C76E-8EB9-019F2D3F2809}"/>
                  </a:ext>
                </a:extLst>
              </p:cNvPr>
              <p:cNvSpPr/>
              <p:nvPr/>
            </p:nvSpPr>
            <p:spPr>
              <a:xfrm>
                <a:off x="6496811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43E4D9F-948A-69C9-74D3-63140C004F3A}"/>
                  </a:ext>
                </a:extLst>
              </p:cNvPr>
              <p:cNvSpPr/>
              <p:nvPr/>
            </p:nvSpPr>
            <p:spPr>
              <a:xfrm>
                <a:off x="6573710" y="4855019"/>
                <a:ext cx="68326" cy="100647"/>
              </a:xfrm>
              <a:custGeom>
                <a:avLst/>
                <a:gdLst>
                  <a:gd name="connsiteX0" fmla="*/ 8319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6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6 w 68326"/>
                  <a:gd name="connsiteY25" fmla="*/ 77851 h 100647"/>
                  <a:gd name="connsiteX26" fmla="*/ 61405 w 68326"/>
                  <a:gd name="connsiteY26" fmla="*/ 88900 h 100647"/>
                  <a:gd name="connsiteX27" fmla="*/ 50546 w 68326"/>
                  <a:gd name="connsiteY27" fmla="*/ 97282 h 100647"/>
                  <a:gd name="connsiteX28" fmla="*/ 32830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3 w 68326"/>
                  <a:gd name="connsiteY39" fmla="*/ 43942 h 100647"/>
                  <a:gd name="connsiteX40" fmla="*/ 60008 w 68326"/>
                  <a:gd name="connsiteY40" fmla="*/ 33528 h 100647"/>
                  <a:gd name="connsiteX41" fmla="*/ 58103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9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4" y="65913"/>
                      <a:pt x="38608" y="67056"/>
                      <a:pt x="33846" y="67056"/>
                    </a:cubicBezTo>
                    <a:cubicBezTo>
                      <a:pt x="28702" y="67056"/>
                      <a:pt x="24067" y="66230"/>
                      <a:pt x="19939" y="64516"/>
                    </a:cubicBezTo>
                    <a:cubicBezTo>
                      <a:pt x="15811" y="62865"/>
                      <a:pt x="12256" y="60515"/>
                      <a:pt x="9334" y="57595"/>
                    </a:cubicBezTo>
                    <a:cubicBezTo>
                      <a:pt x="6414" y="54673"/>
                      <a:pt x="4128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8" y="16510"/>
                      <a:pt x="6414" y="12954"/>
                      <a:pt x="9334" y="9906"/>
                    </a:cubicBezTo>
                    <a:cubicBezTo>
                      <a:pt x="12256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608" y="0"/>
                      <a:pt x="43244" y="1143"/>
                      <a:pt x="47816" y="3365"/>
                    </a:cubicBezTo>
                    <a:cubicBezTo>
                      <a:pt x="52388" y="5588"/>
                      <a:pt x="55944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6" y="77851"/>
                    </a:cubicBezTo>
                    <a:cubicBezTo>
                      <a:pt x="65913" y="81852"/>
                      <a:pt x="64071" y="85534"/>
                      <a:pt x="61405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9" y="100647"/>
                      <a:pt x="32830" y="100647"/>
                    </a:cubicBezTo>
                    <a:cubicBezTo>
                      <a:pt x="26797" y="100647"/>
                      <a:pt x="21019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2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3" y="55943"/>
                      <a:pt x="50609" y="54229"/>
                      <a:pt x="52832" y="52007"/>
                    </a:cubicBezTo>
                    <a:cubicBezTo>
                      <a:pt x="55055" y="49784"/>
                      <a:pt x="56833" y="47117"/>
                      <a:pt x="58103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3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3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2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A1E8630-002D-BED6-E941-50C9B4BE4323}"/>
                  </a:ext>
                </a:extLst>
              </p:cNvPr>
              <p:cNvSpPr/>
              <p:nvPr/>
            </p:nvSpPr>
            <p:spPr>
              <a:xfrm>
                <a:off x="669696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99CE21-F9A9-BC8B-E172-074A10A12DC5}"/>
                  </a:ext>
                </a:extLst>
              </p:cNvPr>
              <p:cNvSpPr/>
              <p:nvPr/>
            </p:nvSpPr>
            <p:spPr>
              <a:xfrm>
                <a:off x="6781927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2B068B3-87E0-C796-4E1B-02B1AA545A0B}"/>
                  </a:ext>
                </a:extLst>
              </p:cNvPr>
              <p:cNvSpPr/>
              <p:nvPr/>
            </p:nvSpPr>
            <p:spPr>
              <a:xfrm>
                <a:off x="6815010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FDF83D5-3F25-4F56-755F-CFEA52F47DD9}"/>
                  </a:ext>
                </a:extLst>
              </p:cNvPr>
              <p:cNvSpPr/>
              <p:nvPr/>
            </p:nvSpPr>
            <p:spPr>
              <a:xfrm>
                <a:off x="6839839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6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7970226-8057-CA5C-6A5F-1AFF6A49B5EB}"/>
                  </a:ext>
                </a:extLst>
              </p:cNvPr>
              <p:cNvSpPr/>
              <p:nvPr/>
            </p:nvSpPr>
            <p:spPr>
              <a:xfrm>
                <a:off x="6889813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1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1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3E845F5-B063-439D-82E6-5CCE6DCB381D}"/>
                  </a:ext>
                </a:extLst>
              </p:cNvPr>
              <p:cNvSpPr/>
              <p:nvPr/>
            </p:nvSpPr>
            <p:spPr>
              <a:xfrm>
                <a:off x="6955853" y="4855146"/>
                <a:ext cx="50418" cy="68770"/>
              </a:xfrm>
              <a:custGeom>
                <a:avLst/>
                <a:gdLst>
                  <a:gd name="connsiteX0" fmla="*/ 42037 w 50418"/>
                  <a:gd name="connsiteY0" fmla="*/ 17082 h 68770"/>
                  <a:gd name="connsiteX1" fmla="*/ 35687 w 50418"/>
                  <a:gd name="connsiteY1" fmla="*/ 10477 h 68770"/>
                  <a:gd name="connsiteX2" fmla="*/ 25971 w 50418"/>
                  <a:gd name="connsiteY2" fmla="*/ 7874 h 68770"/>
                  <a:gd name="connsiteX3" fmla="*/ 20955 w 50418"/>
                  <a:gd name="connsiteY3" fmla="*/ 8445 h 68770"/>
                  <a:gd name="connsiteX4" fmla="*/ 16510 w 50418"/>
                  <a:gd name="connsiteY4" fmla="*/ 10287 h 68770"/>
                  <a:gd name="connsiteX5" fmla="*/ 13335 w 50418"/>
                  <a:gd name="connsiteY5" fmla="*/ 13525 h 68770"/>
                  <a:gd name="connsiteX6" fmla="*/ 12128 w 50418"/>
                  <a:gd name="connsiteY6" fmla="*/ 18161 h 68770"/>
                  <a:gd name="connsiteX7" fmla="*/ 15875 w 50418"/>
                  <a:gd name="connsiteY7" fmla="*/ 25209 h 68770"/>
                  <a:gd name="connsiteX8" fmla="*/ 27749 w 50418"/>
                  <a:gd name="connsiteY8" fmla="*/ 29337 h 68770"/>
                  <a:gd name="connsiteX9" fmla="*/ 44894 w 50418"/>
                  <a:gd name="connsiteY9" fmla="*/ 36258 h 68770"/>
                  <a:gd name="connsiteX10" fmla="*/ 50419 w 50418"/>
                  <a:gd name="connsiteY10" fmla="*/ 48514 h 68770"/>
                  <a:gd name="connsiteX11" fmla="*/ 48260 w 50418"/>
                  <a:gd name="connsiteY11" fmla="*/ 57975 h 68770"/>
                  <a:gd name="connsiteX12" fmla="*/ 42608 w 50418"/>
                  <a:gd name="connsiteY12" fmla="*/ 64262 h 68770"/>
                  <a:gd name="connsiteX13" fmla="*/ 34734 w 50418"/>
                  <a:gd name="connsiteY13" fmla="*/ 67754 h 68770"/>
                  <a:gd name="connsiteX14" fmla="*/ 25844 w 50418"/>
                  <a:gd name="connsiteY14" fmla="*/ 68770 h 68770"/>
                  <a:gd name="connsiteX15" fmla="*/ 11430 w 50418"/>
                  <a:gd name="connsiteY15" fmla="*/ 65722 h 68770"/>
                  <a:gd name="connsiteX16" fmla="*/ 0 w 50418"/>
                  <a:gd name="connsiteY16" fmla="*/ 56070 h 68770"/>
                  <a:gd name="connsiteX17" fmla="*/ 7556 w 50418"/>
                  <a:gd name="connsiteY17" fmla="*/ 50482 h 68770"/>
                  <a:gd name="connsiteX18" fmla="*/ 14986 w 50418"/>
                  <a:gd name="connsiteY18" fmla="*/ 57721 h 68770"/>
                  <a:gd name="connsiteX19" fmla="*/ 25717 w 50418"/>
                  <a:gd name="connsiteY19" fmla="*/ 60642 h 68770"/>
                  <a:gd name="connsiteX20" fmla="*/ 31559 w 50418"/>
                  <a:gd name="connsiteY20" fmla="*/ 60071 h 68770"/>
                  <a:gd name="connsiteX21" fmla="*/ 36449 w 50418"/>
                  <a:gd name="connsiteY21" fmla="*/ 58102 h 68770"/>
                  <a:gd name="connsiteX22" fmla="*/ 39815 w 50418"/>
                  <a:gd name="connsiteY22" fmla="*/ 54546 h 68770"/>
                  <a:gd name="connsiteX23" fmla="*/ 41084 w 50418"/>
                  <a:gd name="connsiteY23" fmla="*/ 49149 h 68770"/>
                  <a:gd name="connsiteX24" fmla="*/ 36131 w 50418"/>
                  <a:gd name="connsiteY24" fmla="*/ 41402 h 68770"/>
                  <a:gd name="connsiteX25" fmla="*/ 21844 w 50418"/>
                  <a:gd name="connsiteY25" fmla="*/ 36576 h 68770"/>
                  <a:gd name="connsiteX26" fmla="*/ 15621 w 50418"/>
                  <a:gd name="connsiteY26" fmla="*/ 34798 h 68770"/>
                  <a:gd name="connsiteX27" fmla="*/ 9525 w 50418"/>
                  <a:gd name="connsiteY27" fmla="*/ 31750 h 68770"/>
                  <a:gd name="connsiteX28" fmla="*/ 4890 w 50418"/>
                  <a:gd name="connsiteY28" fmla="*/ 26670 h 68770"/>
                  <a:gd name="connsiteX29" fmla="*/ 3048 w 50418"/>
                  <a:gd name="connsiteY29" fmla="*/ 18986 h 68770"/>
                  <a:gd name="connsiteX30" fmla="*/ 5016 w 50418"/>
                  <a:gd name="connsiteY30" fmla="*/ 10414 h 68770"/>
                  <a:gd name="connsiteX31" fmla="*/ 10287 w 50418"/>
                  <a:gd name="connsiteY31" fmla="*/ 4572 h 68770"/>
                  <a:gd name="connsiteX32" fmla="*/ 17780 w 50418"/>
                  <a:gd name="connsiteY32" fmla="*/ 1143 h 68770"/>
                  <a:gd name="connsiteX33" fmla="*/ 26415 w 50418"/>
                  <a:gd name="connsiteY33" fmla="*/ 0 h 68770"/>
                  <a:gd name="connsiteX34" fmla="*/ 39688 w 50418"/>
                  <a:gd name="connsiteY34" fmla="*/ 3048 h 68770"/>
                  <a:gd name="connsiteX35" fmla="*/ 49340 w 50418"/>
                  <a:gd name="connsiteY35" fmla="*/ 11684 h 68770"/>
                  <a:gd name="connsiteX36" fmla="*/ 42101 w 50418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8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0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3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8" y="68770"/>
                      <a:pt x="25844" y="68770"/>
                    </a:cubicBezTo>
                    <a:cubicBezTo>
                      <a:pt x="20891" y="68770"/>
                      <a:pt x="16128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6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1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1" y="0"/>
                      <a:pt x="26415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5E11A2F-5C19-1EB8-5B74-DD360A0C3E91}"/>
                  </a:ext>
                </a:extLst>
              </p:cNvPr>
              <p:cNvSpPr/>
              <p:nvPr/>
            </p:nvSpPr>
            <p:spPr>
              <a:xfrm>
                <a:off x="7020306" y="4854955"/>
                <a:ext cx="64324" cy="68834"/>
              </a:xfrm>
              <a:custGeom>
                <a:avLst/>
                <a:gdLst>
                  <a:gd name="connsiteX0" fmla="*/ 64325 w 64324"/>
                  <a:gd name="connsiteY0" fmla="*/ 32512 h 68834"/>
                  <a:gd name="connsiteX1" fmla="*/ 64325 w 64324"/>
                  <a:gd name="connsiteY1" fmla="*/ 34608 h 68834"/>
                  <a:gd name="connsiteX2" fmla="*/ 64198 w 64324"/>
                  <a:gd name="connsiteY2" fmla="*/ 36957 h 68834"/>
                  <a:gd name="connsiteX3" fmla="*/ 9969 w 64324"/>
                  <a:gd name="connsiteY3" fmla="*/ 36957 h 68834"/>
                  <a:gd name="connsiteX4" fmla="*/ 11937 w 64324"/>
                  <a:gd name="connsiteY4" fmla="*/ 46165 h 68834"/>
                  <a:gd name="connsiteX5" fmla="*/ 16954 w 64324"/>
                  <a:gd name="connsiteY5" fmla="*/ 53721 h 68834"/>
                  <a:gd name="connsiteX6" fmla="*/ 24511 w 64324"/>
                  <a:gd name="connsiteY6" fmla="*/ 58801 h 68834"/>
                  <a:gd name="connsiteX7" fmla="*/ 33845 w 64324"/>
                  <a:gd name="connsiteY7" fmla="*/ 60706 h 68834"/>
                  <a:gd name="connsiteX8" fmla="*/ 46609 w 64324"/>
                  <a:gd name="connsiteY8" fmla="*/ 57277 h 68834"/>
                  <a:gd name="connsiteX9" fmla="*/ 54800 w 64324"/>
                  <a:gd name="connsiteY9" fmla="*/ 49403 h 68834"/>
                  <a:gd name="connsiteX10" fmla="*/ 61913 w 64324"/>
                  <a:gd name="connsiteY10" fmla="*/ 54991 h 68834"/>
                  <a:gd name="connsiteX11" fmla="*/ 48958 w 64324"/>
                  <a:gd name="connsiteY11" fmla="*/ 65596 h 68834"/>
                  <a:gd name="connsiteX12" fmla="*/ 33782 w 64324"/>
                  <a:gd name="connsiteY12" fmla="*/ 68834 h 68834"/>
                  <a:gd name="connsiteX13" fmla="*/ 20320 w 64324"/>
                  <a:gd name="connsiteY13" fmla="*/ 66230 h 68834"/>
                  <a:gd name="connsiteX14" fmla="*/ 9651 w 64324"/>
                  <a:gd name="connsiteY14" fmla="*/ 59055 h 68834"/>
                  <a:gd name="connsiteX15" fmla="*/ 2603 w 64324"/>
                  <a:gd name="connsiteY15" fmla="*/ 48133 h 68834"/>
                  <a:gd name="connsiteX16" fmla="*/ 0 w 64324"/>
                  <a:gd name="connsiteY16" fmla="*/ 34417 h 68834"/>
                  <a:gd name="connsiteX17" fmla="*/ 2539 w 64324"/>
                  <a:gd name="connsiteY17" fmla="*/ 20701 h 68834"/>
                  <a:gd name="connsiteX18" fmla="*/ 9525 w 64324"/>
                  <a:gd name="connsiteY18" fmla="*/ 9779 h 68834"/>
                  <a:gd name="connsiteX19" fmla="*/ 20002 w 64324"/>
                  <a:gd name="connsiteY19" fmla="*/ 2603 h 68834"/>
                  <a:gd name="connsiteX20" fmla="*/ 33020 w 64324"/>
                  <a:gd name="connsiteY20" fmla="*/ 0 h 68834"/>
                  <a:gd name="connsiteX21" fmla="*/ 46545 w 64324"/>
                  <a:gd name="connsiteY21" fmla="*/ 2603 h 68834"/>
                  <a:gd name="connsiteX22" fmla="*/ 56324 w 64324"/>
                  <a:gd name="connsiteY22" fmla="*/ 9589 h 68834"/>
                  <a:gd name="connsiteX23" fmla="*/ 62293 w 64324"/>
                  <a:gd name="connsiteY23" fmla="*/ 19876 h 68834"/>
                  <a:gd name="connsiteX24" fmla="*/ 64325 w 64324"/>
                  <a:gd name="connsiteY24" fmla="*/ 32448 h 68834"/>
                  <a:gd name="connsiteX25" fmla="*/ 54673 w 64324"/>
                  <a:gd name="connsiteY25" fmla="*/ 29464 h 68834"/>
                  <a:gd name="connsiteX26" fmla="*/ 48704 w 64324"/>
                  <a:gd name="connsiteY26" fmla="*/ 14160 h 68834"/>
                  <a:gd name="connsiteX27" fmla="*/ 32956 w 64324"/>
                  <a:gd name="connsiteY27" fmla="*/ 8065 h 68834"/>
                  <a:gd name="connsiteX28" fmla="*/ 24130 w 64324"/>
                  <a:gd name="connsiteY28" fmla="*/ 9779 h 68834"/>
                  <a:gd name="connsiteX29" fmla="*/ 17018 w 64324"/>
                  <a:gd name="connsiteY29" fmla="*/ 14541 h 68834"/>
                  <a:gd name="connsiteX30" fmla="*/ 12128 w 64324"/>
                  <a:gd name="connsiteY30" fmla="*/ 21399 h 68834"/>
                  <a:gd name="connsiteX31" fmla="*/ 10033 w 64324"/>
                  <a:gd name="connsiteY31" fmla="*/ 29464 h 68834"/>
                  <a:gd name="connsiteX32" fmla="*/ 54610 w 64324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4" h="68834">
                    <a:moveTo>
                      <a:pt x="64325" y="32512"/>
                    </a:moveTo>
                    <a:lnTo>
                      <a:pt x="64325" y="34608"/>
                    </a:lnTo>
                    <a:cubicBezTo>
                      <a:pt x="64325" y="35370"/>
                      <a:pt x="64325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7" y="46165"/>
                    </a:cubicBezTo>
                    <a:cubicBezTo>
                      <a:pt x="13144" y="49022"/>
                      <a:pt x="14795" y="51562"/>
                      <a:pt x="16954" y="53721"/>
                    </a:cubicBezTo>
                    <a:cubicBezTo>
                      <a:pt x="19113" y="55880"/>
                      <a:pt x="21589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2" y="59563"/>
                      <a:pt x="46609" y="57277"/>
                    </a:cubicBezTo>
                    <a:cubicBezTo>
                      <a:pt x="50164" y="54991"/>
                      <a:pt x="52895" y="52388"/>
                      <a:pt x="54800" y="49403"/>
                    </a:cubicBezTo>
                    <a:lnTo>
                      <a:pt x="61913" y="54991"/>
                    </a:lnTo>
                    <a:cubicBezTo>
                      <a:pt x="57975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1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8" y="43942"/>
                      <a:pt x="0" y="39370"/>
                      <a:pt x="0" y="34417"/>
                    </a:cubicBezTo>
                    <a:cubicBezTo>
                      <a:pt x="0" y="29464"/>
                      <a:pt x="825" y="24892"/>
                      <a:pt x="2539" y="20701"/>
                    </a:cubicBezTo>
                    <a:cubicBezTo>
                      <a:pt x="4190" y="16510"/>
                      <a:pt x="6540" y="12891"/>
                      <a:pt x="9525" y="9779"/>
                    </a:cubicBezTo>
                    <a:cubicBezTo>
                      <a:pt x="12509" y="6731"/>
                      <a:pt x="16001" y="4318"/>
                      <a:pt x="20002" y="2603"/>
                    </a:cubicBezTo>
                    <a:cubicBezTo>
                      <a:pt x="24002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7" y="12510"/>
                      <a:pt x="60896" y="15939"/>
                      <a:pt x="62293" y="19876"/>
                    </a:cubicBezTo>
                    <a:cubicBezTo>
                      <a:pt x="63626" y="23813"/>
                      <a:pt x="64325" y="28003"/>
                      <a:pt x="64325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4F877A-13FF-DB1E-46CD-528411E11BF0}"/>
                  </a:ext>
                </a:extLst>
              </p:cNvPr>
              <p:cNvSpPr/>
              <p:nvPr/>
            </p:nvSpPr>
            <p:spPr>
              <a:xfrm>
                <a:off x="7100252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00FF9A8-9E24-AEF0-2907-C58837686054}"/>
                  </a:ext>
                </a:extLst>
              </p:cNvPr>
              <p:cNvSpPr/>
              <p:nvPr/>
            </p:nvSpPr>
            <p:spPr>
              <a:xfrm>
                <a:off x="7224141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1829F3C-DF29-EE3E-3A69-8531CDC94B0A}"/>
                  </a:ext>
                </a:extLst>
              </p:cNvPr>
              <p:cNvSpPr/>
              <p:nvPr/>
            </p:nvSpPr>
            <p:spPr>
              <a:xfrm>
                <a:off x="731608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7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5" y="0"/>
                      <a:pt x="9969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4091677-CFE6-8A04-A2CF-0B6682146FD1}"/>
                  </a:ext>
                </a:extLst>
              </p:cNvPr>
              <p:cNvSpPr/>
              <p:nvPr/>
            </p:nvSpPr>
            <p:spPr>
              <a:xfrm>
                <a:off x="7347966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2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2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AB58AA1-BEBF-119C-D224-BCFD0617AB52}"/>
                  </a:ext>
                </a:extLst>
              </p:cNvPr>
              <p:cNvSpPr/>
              <p:nvPr/>
            </p:nvSpPr>
            <p:spPr>
              <a:xfrm>
                <a:off x="7426832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9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9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1A6CE42B-9393-3A51-5CC8-3F1E36FF16C4}"/>
                  </a:ext>
                </a:extLst>
              </p:cNvPr>
              <p:cNvSpPr/>
              <p:nvPr/>
            </p:nvSpPr>
            <p:spPr>
              <a:xfrm>
                <a:off x="7585202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3CE83C-1856-C9E0-BF66-23A26E52438F}"/>
                  </a:ext>
                </a:extLst>
              </p:cNvPr>
              <p:cNvSpPr/>
              <p:nvPr/>
            </p:nvSpPr>
            <p:spPr>
              <a:xfrm>
                <a:off x="7662164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19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19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19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2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2" y="889"/>
                      <a:pt x="29781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2" y="6731"/>
                      <a:pt x="59944" y="9779"/>
                    </a:cubicBezTo>
                    <a:cubicBezTo>
                      <a:pt x="62992" y="12827"/>
                      <a:pt x="65405" y="16510"/>
                      <a:pt x="67119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2" y="20891"/>
                      <a:pt x="55181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1" y="27368"/>
                      <a:pt x="10160" y="30734"/>
                      <a:pt x="10160" y="34417"/>
                    </a:cubicBezTo>
                    <a:cubicBezTo>
                      <a:pt x="10160" y="38100"/>
                      <a:pt x="10731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1" y="50736"/>
                      <a:pt x="56832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F887565-6484-117D-2ADB-3B1FA686D42A}"/>
                  </a:ext>
                </a:extLst>
              </p:cNvPr>
              <p:cNvSpPr/>
              <p:nvPr/>
            </p:nvSpPr>
            <p:spPr>
              <a:xfrm>
                <a:off x="7751698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AB8AA39-AAC3-9686-F5C9-E02BBF29EEF2}"/>
                  </a:ext>
                </a:extLst>
              </p:cNvPr>
              <p:cNvSpPr/>
              <p:nvPr/>
            </p:nvSpPr>
            <p:spPr>
              <a:xfrm>
                <a:off x="7832852" y="4856670"/>
                <a:ext cx="57086" cy="67055"/>
              </a:xfrm>
              <a:custGeom>
                <a:avLst/>
                <a:gdLst>
                  <a:gd name="connsiteX0" fmla="*/ 48069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69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1" y="59055"/>
                      <a:pt x="32194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A87F134-D4C1-8B92-7AA6-78A5C77016E9}"/>
                  </a:ext>
                </a:extLst>
              </p:cNvPr>
              <p:cNvSpPr/>
              <p:nvPr/>
            </p:nvSpPr>
            <p:spPr>
              <a:xfrm>
                <a:off x="7913941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4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E329B8C-1C59-D6A7-35CB-A7386C26410A}"/>
                  </a:ext>
                </a:extLst>
              </p:cNvPr>
              <p:cNvSpPr/>
              <p:nvPr/>
            </p:nvSpPr>
            <p:spPr>
              <a:xfrm>
                <a:off x="8037321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8888A6A2-17A8-6B9F-560A-C8B72E9E3D11}"/>
                  </a:ext>
                </a:extLst>
              </p:cNvPr>
              <p:cNvSpPr/>
              <p:nvPr/>
            </p:nvSpPr>
            <p:spPr>
              <a:xfrm>
                <a:off x="8150923" y="4856734"/>
                <a:ext cx="63754" cy="98932"/>
              </a:xfrm>
              <a:custGeom>
                <a:avLst/>
                <a:gdLst>
                  <a:gd name="connsiteX0" fmla="*/ 32893 w 63754"/>
                  <a:gd name="connsiteY0" fmla="*/ 55182 h 98932"/>
                  <a:gd name="connsiteX1" fmla="*/ 33147 w 63754"/>
                  <a:gd name="connsiteY1" fmla="*/ 55182 h 98932"/>
                  <a:gd name="connsiteX2" fmla="*/ 53404 w 63754"/>
                  <a:gd name="connsiteY2" fmla="*/ 0 h 98932"/>
                  <a:gd name="connsiteX3" fmla="*/ 63754 w 63754"/>
                  <a:gd name="connsiteY3" fmla="*/ 0 h 98932"/>
                  <a:gd name="connsiteX4" fmla="*/ 31179 w 63754"/>
                  <a:gd name="connsiteY4" fmla="*/ 82296 h 98932"/>
                  <a:gd name="connsiteX5" fmla="*/ 23685 w 63754"/>
                  <a:gd name="connsiteY5" fmla="*/ 94361 h 98932"/>
                  <a:gd name="connsiteX6" fmla="*/ 10605 w 63754"/>
                  <a:gd name="connsiteY6" fmla="*/ 98933 h 98932"/>
                  <a:gd name="connsiteX7" fmla="*/ 2095 w 63754"/>
                  <a:gd name="connsiteY7" fmla="*/ 98107 h 98932"/>
                  <a:gd name="connsiteX8" fmla="*/ 3048 w 63754"/>
                  <a:gd name="connsiteY8" fmla="*/ 89471 h 98932"/>
                  <a:gd name="connsiteX9" fmla="*/ 10033 w 63754"/>
                  <a:gd name="connsiteY9" fmla="*/ 90614 h 98932"/>
                  <a:gd name="connsiteX10" fmla="*/ 17717 w 63754"/>
                  <a:gd name="connsiteY10" fmla="*/ 87630 h 98932"/>
                  <a:gd name="connsiteX11" fmla="*/ 22606 w 63754"/>
                  <a:gd name="connsiteY11" fmla="*/ 79057 h 98932"/>
                  <a:gd name="connsiteX12" fmla="*/ 27940 w 63754"/>
                  <a:gd name="connsiteY12" fmla="*/ 65341 h 98932"/>
                  <a:gd name="connsiteX13" fmla="*/ 0 w 63754"/>
                  <a:gd name="connsiteY13" fmla="*/ 127 h 98932"/>
                  <a:gd name="connsiteX14" fmla="*/ 10605 w 63754"/>
                  <a:gd name="connsiteY14" fmla="*/ 127 h 98932"/>
                  <a:gd name="connsiteX15" fmla="*/ 32830 w 63754"/>
                  <a:gd name="connsiteY15" fmla="*/ 55308 h 9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754" h="98932">
                    <a:moveTo>
                      <a:pt x="32893" y="55182"/>
                    </a:moveTo>
                    <a:lnTo>
                      <a:pt x="33147" y="55182"/>
                    </a:lnTo>
                    <a:lnTo>
                      <a:pt x="53404" y="0"/>
                    </a:lnTo>
                    <a:lnTo>
                      <a:pt x="63754" y="0"/>
                    </a:lnTo>
                    <a:lnTo>
                      <a:pt x="31179" y="82296"/>
                    </a:lnTo>
                    <a:cubicBezTo>
                      <a:pt x="29210" y="87313"/>
                      <a:pt x="26733" y="91376"/>
                      <a:pt x="23685" y="94361"/>
                    </a:cubicBezTo>
                    <a:cubicBezTo>
                      <a:pt x="20638" y="97409"/>
                      <a:pt x="16320" y="98933"/>
                      <a:pt x="10605" y="98933"/>
                    </a:cubicBezTo>
                    <a:cubicBezTo>
                      <a:pt x="7747" y="98933"/>
                      <a:pt x="4890" y="98679"/>
                      <a:pt x="2095" y="98107"/>
                    </a:cubicBezTo>
                    <a:lnTo>
                      <a:pt x="3048" y="89471"/>
                    </a:lnTo>
                    <a:cubicBezTo>
                      <a:pt x="5270" y="90233"/>
                      <a:pt x="7620" y="90614"/>
                      <a:pt x="10033" y="90614"/>
                    </a:cubicBezTo>
                    <a:cubicBezTo>
                      <a:pt x="13271" y="90614"/>
                      <a:pt x="15875" y="89598"/>
                      <a:pt x="17717" y="87630"/>
                    </a:cubicBezTo>
                    <a:cubicBezTo>
                      <a:pt x="19558" y="85598"/>
                      <a:pt x="21209" y="82740"/>
                      <a:pt x="22606" y="79057"/>
                    </a:cubicBezTo>
                    <a:lnTo>
                      <a:pt x="27940" y="65341"/>
                    </a:lnTo>
                    <a:lnTo>
                      <a:pt x="0" y="127"/>
                    </a:lnTo>
                    <a:lnTo>
                      <a:pt x="10605" y="127"/>
                    </a:lnTo>
                    <a:lnTo>
                      <a:pt x="32830" y="553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662FE677-E65F-91AE-75CF-31875720E81C}"/>
                  </a:ext>
                </a:extLst>
              </p:cNvPr>
              <p:cNvSpPr/>
              <p:nvPr/>
            </p:nvSpPr>
            <p:spPr>
              <a:xfrm>
                <a:off x="8263826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BF598470-6F5B-526E-264B-E64C76C69974}"/>
                  </a:ext>
                </a:extLst>
              </p:cNvPr>
              <p:cNvSpPr/>
              <p:nvPr/>
            </p:nvSpPr>
            <p:spPr>
              <a:xfrm>
                <a:off x="834370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5114357-A5F0-375B-210E-DC46141CE1EB}"/>
                  </a:ext>
                </a:extLst>
              </p:cNvPr>
              <p:cNvSpPr/>
              <p:nvPr/>
            </p:nvSpPr>
            <p:spPr>
              <a:xfrm>
                <a:off x="8380730" y="4816475"/>
                <a:ext cx="68388" cy="107251"/>
              </a:xfrm>
              <a:custGeom>
                <a:avLst/>
                <a:gdLst>
                  <a:gd name="connsiteX0" fmla="*/ 9525 w 68388"/>
                  <a:gd name="connsiteY0" fmla="*/ 94552 h 107251"/>
                  <a:gd name="connsiteX1" fmla="*/ 9525 w 68388"/>
                  <a:gd name="connsiteY1" fmla="*/ 105601 h 107251"/>
                  <a:gd name="connsiteX2" fmla="*/ 0 w 68388"/>
                  <a:gd name="connsiteY2" fmla="*/ 105601 h 107251"/>
                  <a:gd name="connsiteX3" fmla="*/ 0 w 68388"/>
                  <a:gd name="connsiteY3" fmla="*/ 0 h 107251"/>
                  <a:gd name="connsiteX4" fmla="*/ 9525 w 68388"/>
                  <a:gd name="connsiteY4" fmla="*/ 0 h 107251"/>
                  <a:gd name="connsiteX5" fmla="*/ 9525 w 68388"/>
                  <a:gd name="connsiteY5" fmla="*/ 51562 h 107251"/>
                  <a:gd name="connsiteX6" fmla="*/ 9778 w 68388"/>
                  <a:gd name="connsiteY6" fmla="*/ 51562 h 107251"/>
                  <a:gd name="connsiteX7" fmla="*/ 20701 w 68388"/>
                  <a:gd name="connsiteY7" fmla="*/ 41847 h 107251"/>
                  <a:gd name="connsiteX8" fmla="*/ 34544 w 68388"/>
                  <a:gd name="connsiteY8" fmla="*/ 38545 h 107251"/>
                  <a:gd name="connsiteX9" fmla="*/ 48451 w 68388"/>
                  <a:gd name="connsiteY9" fmla="*/ 41211 h 107251"/>
                  <a:gd name="connsiteX10" fmla="*/ 59055 w 68388"/>
                  <a:gd name="connsiteY10" fmla="*/ 48451 h 107251"/>
                  <a:gd name="connsiteX11" fmla="*/ 65913 w 68388"/>
                  <a:gd name="connsiteY11" fmla="*/ 59372 h 107251"/>
                  <a:gd name="connsiteX12" fmla="*/ 68389 w 68388"/>
                  <a:gd name="connsiteY12" fmla="*/ 72898 h 107251"/>
                  <a:gd name="connsiteX13" fmla="*/ 65913 w 68388"/>
                  <a:gd name="connsiteY13" fmla="*/ 86423 h 107251"/>
                  <a:gd name="connsiteX14" fmla="*/ 59055 w 68388"/>
                  <a:gd name="connsiteY14" fmla="*/ 97346 h 107251"/>
                  <a:gd name="connsiteX15" fmla="*/ 48451 w 68388"/>
                  <a:gd name="connsiteY15" fmla="*/ 104584 h 107251"/>
                  <a:gd name="connsiteX16" fmla="*/ 34544 w 68388"/>
                  <a:gd name="connsiteY16" fmla="*/ 107252 h 107251"/>
                  <a:gd name="connsiteX17" fmla="*/ 20701 w 68388"/>
                  <a:gd name="connsiteY17" fmla="*/ 104013 h 107251"/>
                  <a:gd name="connsiteX18" fmla="*/ 9778 w 68388"/>
                  <a:gd name="connsiteY18" fmla="*/ 94488 h 107251"/>
                  <a:gd name="connsiteX19" fmla="*/ 9525 w 68388"/>
                  <a:gd name="connsiteY19" fmla="*/ 94488 h 107251"/>
                  <a:gd name="connsiteX20" fmla="*/ 58293 w 68388"/>
                  <a:gd name="connsiteY20" fmla="*/ 72898 h 107251"/>
                  <a:gd name="connsiteX21" fmla="*/ 56642 w 68388"/>
                  <a:gd name="connsiteY21" fmla="*/ 62611 h 107251"/>
                  <a:gd name="connsiteX22" fmla="*/ 51815 w 68388"/>
                  <a:gd name="connsiteY22" fmla="*/ 54229 h 107251"/>
                  <a:gd name="connsiteX23" fmla="*/ 44069 w 68388"/>
                  <a:gd name="connsiteY23" fmla="*/ 48578 h 107251"/>
                  <a:gd name="connsiteX24" fmla="*/ 33591 w 68388"/>
                  <a:gd name="connsiteY24" fmla="*/ 46482 h 107251"/>
                  <a:gd name="connsiteX25" fmla="*/ 23558 w 68388"/>
                  <a:gd name="connsiteY25" fmla="*/ 48514 h 107251"/>
                  <a:gd name="connsiteX26" fmla="*/ 15621 w 68388"/>
                  <a:gd name="connsiteY26" fmla="*/ 54102 h 107251"/>
                  <a:gd name="connsiteX27" fmla="*/ 10413 w 68388"/>
                  <a:gd name="connsiteY27" fmla="*/ 62484 h 107251"/>
                  <a:gd name="connsiteX28" fmla="*/ 8509 w 68388"/>
                  <a:gd name="connsiteY28" fmla="*/ 72898 h 107251"/>
                  <a:gd name="connsiteX29" fmla="*/ 10413 w 68388"/>
                  <a:gd name="connsiteY29" fmla="*/ 83312 h 107251"/>
                  <a:gd name="connsiteX30" fmla="*/ 15621 w 68388"/>
                  <a:gd name="connsiteY30" fmla="*/ 91630 h 107251"/>
                  <a:gd name="connsiteX31" fmla="*/ 23558 w 68388"/>
                  <a:gd name="connsiteY31" fmla="*/ 97155 h 107251"/>
                  <a:gd name="connsiteX32" fmla="*/ 33591 w 68388"/>
                  <a:gd name="connsiteY32" fmla="*/ 99187 h 107251"/>
                  <a:gd name="connsiteX33" fmla="*/ 44069 w 68388"/>
                  <a:gd name="connsiteY33" fmla="*/ 97155 h 107251"/>
                  <a:gd name="connsiteX34" fmla="*/ 51815 w 68388"/>
                  <a:gd name="connsiteY34" fmla="*/ 91567 h 107251"/>
                  <a:gd name="connsiteX35" fmla="*/ 56642 w 68388"/>
                  <a:gd name="connsiteY35" fmla="*/ 83185 h 107251"/>
                  <a:gd name="connsiteX36" fmla="*/ 58293 w 68388"/>
                  <a:gd name="connsiteY36" fmla="*/ 72898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8" h="107251">
                    <a:moveTo>
                      <a:pt x="9525" y="94552"/>
                    </a:move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1562"/>
                    </a:lnTo>
                    <a:lnTo>
                      <a:pt x="9778" y="51562"/>
                    </a:lnTo>
                    <a:cubicBezTo>
                      <a:pt x="12573" y="47308"/>
                      <a:pt x="16192" y="44069"/>
                      <a:pt x="20701" y="41847"/>
                    </a:cubicBezTo>
                    <a:cubicBezTo>
                      <a:pt x="25146" y="39688"/>
                      <a:pt x="29781" y="38545"/>
                      <a:pt x="34544" y="38545"/>
                    </a:cubicBezTo>
                    <a:cubicBezTo>
                      <a:pt x="39688" y="38545"/>
                      <a:pt x="44323" y="39434"/>
                      <a:pt x="48451" y="41211"/>
                    </a:cubicBezTo>
                    <a:cubicBezTo>
                      <a:pt x="52577" y="42990"/>
                      <a:pt x="56134" y="45403"/>
                      <a:pt x="59055" y="48451"/>
                    </a:cubicBezTo>
                    <a:cubicBezTo>
                      <a:pt x="61976" y="51498"/>
                      <a:pt x="64262" y="55182"/>
                      <a:pt x="65913" y="59372"/>
                    </a:cubicBezTo>
                    <a:cubicBezTo>
                      <a:pt x="67563" y="63564"/>
                      <a:pt x="68389" y="68072"/>
                      <a:pt x="68389" y="72898"/>
                    </a:cubicBezTo>
                    <a:cubicBezTo>
                      <a:pt x="68389" y="77724"/>
                      <a:pt x="67563" y="82233"/>
                      <a:pt x="65913" y="86423"/>
                    </a:cubicBezTo>
                    <a:cubicBezTo>
                      <a:pt x="64262" y="90615"/>
                      <a:pt x="61976" y="94234"/>
                      <a:pt x="59055" y="97346"/>
                    </a:cubicBezTo>
                    <a:cubicBezTo>
                      <a:pt x="56134" y="100393"/>
                      <a:pt x="52577" y="102870"/>
                      <a:pt x="48451" y="104584"/>
                    </a:cubicBezTo>
                    <a:cubicBezTo>
                      <a:pt x="44323" y="106363"/>
                      <a:pt x="39688" y="107252"/>
                      <a:pt x="34544" y="107252"/>
                    </a:cubicBezTo>
                    <a:cubicBezTo>
                      <a:pt x="29781" y="107252"/>
                      <a:pt x="25209" y="106172"/>
                      <a:pt x="20701" y="104013"/>
                    </a:cubicBezTo>
                    <a:cubicBezTo>
                      <a:pt x="16256" y="101854"/>
                      <a:pt x="12573" y="98679"/>
                      <a:pt x="9778" y="94488"/>
                    </a:cubicBezTo>
                    <a:lnTo>
                      <a:pt x="9525" y="94488"/>
                    </a:lnTo>
                    <a:close/>
                    <a:moveTo>
                      <a:pt x="58293" y="72898"/>
                    </a:moveTo>
                    <a:cubicBezTo>
                      <a:pt x="58293" y="69278"/>
                      <a:pt x="57721" y="65849"/>
                      <a:pt x="56642" y="62611"/>
                    </a:cubicBezTo>
                    <a:cubicBezTo>
                      <a:pt x="55499" y="59372"/>
                      <a:pt x="53911" y="56578"/>
                      <a:pt x="51815" y="54229"/>
                    </a:cubicBezTo>
                    <a:cubicBezTo>
                      <a:pt x="49720" y="51879"/>
                      <a:pt x="47117" y="49974"/>
                      <a:pt x="44069" y="48578"/>
                    </a:cubicBezTo>
                    <a:cubicBezTo>
                      <a:pt x="41021" y="47180"/>
                      <a:pt x="37528" y="46482"/>
                      <a:pt x="33591" y="46482"/>
                    </a:cubicBezTo>
                    <a:cubicBezTo>
                      <a:pt x="29972" y="46482"/>
                      <a:pt x="26606" y="47180"/>
                      <a:pt x="23558" y="48514"/>
                    </a:cubicBezTo>
                    <a:cubicBezTo>
                      <a:pt x="20510" y="49847"/>
                      <a:pt x="17843" y="51753"/>
                      <a:pt x="15621" y="54102"/>
                    </a:cubicBezTo>
                    <a:cubicBezTo>
                      <a:pt x="13398" y="56452"/>
                      <a:pt x="11620" y="59246"/>
                      <a:pt x="10413" y="62484"/>
                    </a:cubicBezTo>
                    <a:cubicBezTo>
                      <a:pt x="9144" y="65722"/>
                      <a:pt x="8509" y="69152"/>
                      <a:pt x="8509" y="72898"/>
                    </a:cubicBezTo>
                    <a:cubicBezTo>
                      <a:pt x="8509" y="76645"/>
                      <a:pt x="9144" y="80073"/>
                      <a:pt x="10413" y="83312"/>
                    </a:cubicBezTo>
                    <a:cubicBezTo>
                      <a:pt x="11684" y="86551"/>
                      <a:pt x="13398" y="89281"/>
                      <a:pt x="15621" y="91630"/>
                    </a:cubicBezTo>
                    <a:cubicBezTo>
                      <a:pt x="17843" y="93980"/>
                      <a:pt x="20510" y="95822"/>
                      <a:pt x="23558" y="97155"/>
                    </a:cubicBezTo>
                    <a:cubicBezTo>
                      <a:pt x="26606" y="98489"/>
                      <a:pt x="29972" y="99187"/>
                      <a:pt x="33591" y="99187"/>
                    </a:cubicBezTo>
                    <a:cubicBezTo>
                      <a:pt x="37528" y="99187"/>
                      <a:pt x="41021" y="98489"/>
                      <a:pt x="44069" y="97155"/>
                    </a:cubicBezTo>
                    <a:cubicBezTo>
                      <a:pt x="47117" y="95822"/>
                      <a:pt x="49720" y="93916"/>
                      <a:pt x="51815" y="91567"/>
                    </a:cubicBezTo>
                    <a:cubicBezTo>
                      <a:pt x="53911" y="89217"/>
                      <a:pt x="55499" y="86423"/>
                      <a:pt x="56642" y="83185"/>
                    </a:cubicBezTo>
                    <a:cubicBezTo>
                      <a:pt x="57785" y="79947"/>
                      <a:pt x="58293" y="76581"/>
                      <a:pt x="58293" y="72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ABF9A45-D2A0-9B04-276B-A191AE1F3FB1}"/>
                  </a:ext>
                </a:extLst>
              </p:cNvPr>
              <p:cNvSpPr/>
              <p:nvPr/>
            </p:nvSpPr>
            <p:spPr>
              <a:xfrm>
                <a:off x="8469820" y="4816475"/>
                <a:ext cx="56578" cy="105600"/>
              </a:xfrm>
              <a:custGeom>
                <a:avLst/>
                <a:gdLst>
                  <a:gd name="connsiteX0" fmla="*/ 9716 w 56578"/>
                  <a:gd name="connsiteY0" fmla="*/ 50991 h 105600"/>
                  <a:gd name="connsiteX1" fmla="*/ 18542 w 56578"/>
                  <a:gd name="connsiteY1" fmla="*/ 41910 h 105600"/>
                  <a:gd name="connsiteX2" fmla="*/ 31686 w 56578"/>
                  <a:gd name="connsiteY2" fmla="*/ 38545 h 105600"/>
                  <a:gd name="connsiteX3" fmla="*/ 50356 w 56578"/>
                  <a:gd name="connsiteY3" fmla="*/ 45974 h 105600"/>
                  <a:gd name="connsiteX4" fmla="*/ 56579 w 56578"/>
                  <a:gd name="connsiteY4" fmla="*/ 65532 h 105600"/>
                  <a:gd name="connsiteX5" fmla="*/ 56579 w 56578"/>
                  <a:gd name="connsiteY5" fmla="*/ 105601 h 105600"/>
                  <a:gd name="connsiteX6" fmla="*/ 47054 w 56578"/>
                  <a:gd name="connsiteY6" fmla="*/ 105601 h 105600"/>
                  <a:gd name="connsiteX7" fmla="*/ 47054 w 56578"/>
                  <a:gd name="connsiteY7" fmla="*/ 69405 h 105600"/>
                  <a:gd name="connsiteX8" fmla="*/ 46228 w 56578"/>
                  <a:gd name="connsiteY8" fmla="*/ 60071 h 105600"/>
                  <a:gd name="connsiteX9" fmla="*/ 43371 w 56578"/>
                  <a:gd name="connsiteY9" fmla="*/ 52896 h 105600"/>
                  <a:gd name="connsiteX10" fmla="*/ 37910 w 56578"/>
                  <a:gd name="connsiteY10" fmla="*/ 48197 h 105600"/>
                  <a:gd name="connsiteX11" fmla="*/ 29337 w 56578"/>
                  <a:gd name="connsiteY11" fmla="*/ 46546 h 105600"/>
                  <a:gd name="connsiteX12" fmla="*/ 21972 w 56578"/>
                  <a:gd name="connsiteY12" fmla="*/ 48070 h 105600"/>
                  <a:gd name="connsiteX13" fmla="*/ 15622 w 56578"/>
                  <a:gd name="connsiteY13" fmla="*/ 52768 h 105600"/>
                  <a:gd name="connsiteX14" fmla="*/ 11176 w 56578"/>
                  <a:gd name="connsiteY14" fmla="*/ 60706 h 105600"/>
                  <a:gd name="connsiteX15" fmla="*/ 9525 w 56578"/>
                  <a:gd name="connsiteY15" fmla="*/ 72072 h 105600"/>
                  <a:gd name="connsiteX16" fmla="*/ 9525 w 56578"/>
                  <a:gd name="connsiteY16" fmla="*/ 105601 h 105600"/>
                  <a:gd name="connsiteX17" fmla="*/ 0 w 56578"/>
                  <a:gd name="connsiteY17" fmla="*/ 105601 h 105600"/>
                  <a:gd name="connsiteX18" fmla="*/ 0 w 56578"/>
                  <a:gd name="connsiteY18" fmla="*/ 0 h 105600"/>
                  <a:gd name="connsiteX19" fmla="*/ 9525 w 56578"/>
                  <a:gd name="connsiteY19" fmla="*/ 0 h 105600"/>
                  <a:gd name="connsiteX20" fmla="*/ 9525 w 56578"/>
                  <a:gd name="connsiteY20" fmla="*/ 50991 h 105600"/>
                  <a:gd name="connsiteX21" fmla="*/ 9779 w 56578"/>
                  <a:gd name="connsiteY21" fmla="*/ 5099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578" h="105600">
                    <a:moveTo>
                      <a:pt x="9716" y="50991"/>
                    </a:moveTo>
                    <a:cubicBezTo>
                      <a:pt x="11494" y="47180"/>
                      <a:pt x="14415" y="44133"/>
                      <a:pt x="18542" y="41910"/>
                    </a:cubicBezTo>
                    <a:cubicBezTo>
                      <a:pt x="22670" y="39688"/>
                      <a:pt x="26988" y="38545"/>
                      <a:pt x="31686" y="38545"/>
                    </a:cubicBezTo>
                    <a:cubicBezTo>
                      <a:pt x="40005" y="38545"/>
                      <a:pt x="46165" y="41021"/>
                      <a:pt x="50356" y="45974"/>
                    </a:cubicBezTo>
                    <a:cubicBezTo>
                      <a:pt x="54483" y="50927"/>
                      <a:pt x="56579" y="57404"/>
                      <a:pt x="56579" y="65532"/>
                    </a:cubicBezTo>
                    <a:lnTo>
                      <a:pt x="56579" y="105601"/>
                    </a:lnTo>
                    <a:lnTo>
                      <a:pt x="47054" y="105601"/>
                    </a:lnTo>
                    <a:lnTo>
                      <a:pt x="47054" y="69405"/>
                    </a:lnTo>
                    <a:cubicBezTo>
                      <a:pt x="47054" y="65977"/>
                      <a:pt x="46799" y="62865"/>
                      <a:pt x="46228" y="60071"/>
                    </a:cubicBezTo>
                    <a:cubicBezTo>
                      <a:pt x="45657" y="57277"/>
                      <a:pt x="44704" y="54864"/>
                      <a:pt x="43371" y="52896"/>
                    </a:cubicBezTo>
                    <a:cubicBezTo>
                      <a:pt x="42037" y="50864"/>
                      <a:pt x="40196" y="49340"/>
                      <a:pt x="37910" y="48197"/>
                    </a:cubicBezTo>
                    <a:cubicBezTo>
                      <a:pt x="35623" y="47053"/>
                      <a:pt x="32766" y="46546"/>
                      <a:pt x="29337" y="46546"/>
                    </a:cubicBezTo>
                    <a:cubicBezTo>
                      <a:pt x="26798" y="46546"/>
                      <a:pt x="24385" y="47053"/>
                      <a:pt x="21972" y="48070"/>
                    </a:cubicBezTo>
                    <a:cubicBezTo>
                      <a:pt x="19622" y="49085"/>
                      <a:pt x="17463" y="50673"/>
                      <a:pt x="15622" y="52768"/>
                    </a:cubicBezTo>
                    <a:cubicBezTo>
                      <a:pt x="13780" y="54864"/>
                      <a:pt x="12256" y="57531"/>
                      <a:pt x="11176" y="60706"/>
                    </a:cubicBezTo>
                    <a:cubicBezTo>
                      <a:pt x="10033" y="63945"/>
                      <a:pt x="9525" y="67691"/>
                      <a:pt x="9525" y="72072"/>
                    </a:cubicBez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0991"/>
                    </a:lnTo>
                    <a:lnTo>
                      <a:pt x="9779" y="5099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14442D0-8CDF-AD6E-E1EE-97BA8BA1B439}"/>
                  </a:ext>
                </a:extLst>
              </p:cNvPr>
              <p:cNvSpPr/>
              <p:nvPr/>
            </p:nvSpPr>
            <p:spPr>
              <a:xfrm>
                <a:off x="858107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E8FFCFC-B554-5652-3FED-C1B91FC6BA1F}"/>
                  </a:ext>
                </a:extLst>
              </p:cNvPr>
              <p:cNvSpPr/>
              <p:nvPr/>
            </p:nvSpPr>
            <p:spPr>
              <a:xfrm>
                <a:off x="8665209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7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ECA1854F-3B0A-5FF5-4241-F03F005F2A5F}"/>
                  </a:ext>
                </a:extLst>
              </p:cNvPr>
              <p:cNvSpPr/>
              <p:nvPr/>
            </p:nvSpPr>
            <p:spPr>
              <a:xfrm>
                <a:off x="8745093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71ABB90-8205-C26A-CD7A-929B888A7B98}"/>
                  </a:ext>
                </a:extLst>
              </p:cNvPr>
              <p:cNvSpPr/>
              <p:nvPr/>
            </p:nvSpPr>
            <p:spPr>
              <a:xfrm>
                <a:off x="877462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1 w 50419"/>
                  <a:gd name="connsiteY4" fmla="*/ 10287 h 68770"/>
                  <a:gd name="connsiteX5" fmla="*/ 13336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1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9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1" y="10287"/>
                    </a:cubicBezTo>
                    <a:cubicBezTo>
                      <a:pt x="15177" y="11113"/>
                      <a:pt x="14161" y="12192"/>
                      <a:pt x="13336" y="13525"/>
                    </a:cubicBezTo>
                    <a:cubicBezTo>
                      <a:pt x="12574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1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60" y="65913"/>
                      <a:pt x="37656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5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9" y="22034"/>
                      <a:pt x="3049" y="18986"/>
                    </a:cubicBezTo>
                    <a:cubicBezTo>
                      <a:pt x="3049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E33B356-396A-78E2-A19B-941EC91713CB}"/>
                  </a:ext>
                </a:extLst>
              </p:cNvPr>
              <p:cNvSpPr/>
              <p:nvPr/>
            </p:nvSpPr>
            <p:spPr>
              <a:xfrm>
                <a:off x="8837993" y="4884229"/>
                <a:ext cx="31305" cy="7937"/>
              </a:xfrm>
              <a:custGeom>
                <a:avLst/>
                <a:gdLst>
                  <a:gd name="connsiteX0" fmla="*/ 31305 w 31305"/>
                  <a:gd name="connsiteY0" fmla="*/ 7938 h 7937"/>
                  <a:gd name="connsiteX1" fmla="*/ 0 w 31305"/>
                  <a:gd name="connsiteY1" fmla="*/ 7938 h 7937"/>
                  <a:gd name="connsiteX2" fmla="*/ 0 w 31305"/>
                  <a:gd name="connsiteY2" fmla="*/ 0 h 7937"/>
                  <a:gd name="connsiteX3" fmla="*/ 31305 w 31305"/>
                  <a:gd name="connsiteY3" fmla="*/ 0 h 7937"/>
                  <a:gd name="connsiteX4" fmla="*/ 31305 w 31305"/>
                  <a:gd name="connsiteY4" fmla="*/ 7938 h 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5" h="7937">
                    <a:moveTo>
                      <a:pt x="31305" y="7938"/>
                    </a:moveTo>
                    <a:lnTo>
                      <a:pt x="0" y="7938"/>
                    </a:lnTo>
                    <a:lnTo>
                      <a:pt x="0" y="0"/>
                    </a:lnTo>
                    <a:lnTo>
                      <a:pt x="31305" y="0"/>
                    </a:lnTo>
                    <a:lnTo>
                      <a:pt x="31305" y="793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0EEF4CB-944A-0C77-73A4-7D5FC15393D7}"/>
                  </a:ext>
                </a:extLst>
              </p:cNvPr>
              <p:cNvSpPr/>
              <p:nvPr/>
            </p:nvSpPr>
            <p:spPr>
              <a:xfrm>
                <a:off x="3450653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7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2" y="8509"/>
                      <a:pt x="32258" y="8001"/>
                      <a:pt x="29083" y="8001"/>
                    </a:cubicBezTo>
                    <a:cubicBezTo>
                      <a:pt x="26861" y="8001"/>
                      <a:pt x="24575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04EA5082-1EE0-FF3A-4A7A-B5E5D0F781D9}"/>
                  </a:ext>
                </a:extLst>
              </p:cNvPr>
              <p:cNvSpPr/>
              <p:nvPr/>
            </p:nvSpPr>
            <p:spPr>
              <a:xfrm>
                <a:off x="3569906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611C7AB-30A7-342D-A2CE-21BF9C0CE093}"/>
                  </a:ext>
                </a:extLst>
              </p:cNvPr>
              <p:cNvSpPr/>
              <p:nvPr/>
            </p:nvSpPr>
            <p:spPr>
              <a:xfrm>
                <a:off x="3655186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2" y="95758"/>
                      <a:pt x="50610" y="93916"/>
                      <a:pt x="52832" y="91567"/>
                    </a:cubicBezTo>
                    <a:cubicBezTo>
                      <a:pt x="55054" y="89217"/>
                      <a:pt x="56833" y="86487"/>
                      <a:pt x="58103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7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E1ED729-12AD-E956-B4EE-F887018702DD}"/>
                  </a:ext>
                </a:extLst>
              </p:cNvPr>
              <p:cNvSpPr/>
              <p:nvPr/>
            </p:nvSpPr>
            <p:spPr>
              <a:xfrm>
                <a:off x="3772027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89 w 41528"/>
                  <a:gd name="connsiteY11" fmla="*/ 84646 h 84645"/>
                  <a:gd name="connsiteX12" fmla="*/ 24701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89" y="84646"/>
                    </a:cubicBezTo>
                    <a:cubicBezTo>
                      <a:pt x="28511" y="84646"/>
                      <a:pt x="26670" y="84391"/>
                      <a:pt x="24701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89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0A5D731-FE35-1EE5-CE90-CB03BC0A3A94}"/>
                  </a:ext>
                </a:extLst>
              </p:cNvPr>
              <p:cNvSpPr/>
              <p:nvPr/>
            </p:nvSpPr>
            <p:spPr>
              <a:xfrm>
                <a:off x="382638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5533187-3999-668C-4CE8-38E97A8BAEA8}"/>
                  </a:ext>
                </a:extLst>
              </p:cNvPr>
              <p:cNvSpPr/>
              <p:nvPr/>
            </p:nvSpPr>
            <p:spPr>
              <a:xfrm>
                <a:off x="3862578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5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89761AC-EC55-2FAC-A269-03770DF918D8}"/>
                  </a:ext>
                </a:extLst>
              </p:cNvPr>
              <p:cNvSpPr/>
              <p:nvPr/>
            </p:nvSpPr>
            <p:spPr>
              <a:xfrm>
                <a:off x="3939476" y="50454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5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0F4423E-C2D4-B611-EAC7-4FE390DCCBC5}"/>
                  </a:ext>
                </a:extLst>
              </p:cNvPr>
              <p:cNvSpPr/>
              <p:nvPr/>
            </p:nvSpPr>
            <p:spPr>
              <a:xfrm>
                <a:off x="401231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8525B55-9EC3-B519-C57A-7FD766DACBD0}"/>
                  </a:ext>
                </a:extLst>
              </p:cNvPr>
              <p:cNvSpPr/>
              <p:nvPr/>
            </p:nvSpPr>
            <p:spPr>
              <a:xfrm>
                <a:off x="4044251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F1AB254-04E4-323A-67D8-732C7AC645D0}"/>
                  </a:ext>
                </a:extLst>
              </p:cNvPr>
              <p:cNvSpPr/>
              <p:nvPr/>
            </p:nvSpPr>
            <p:spPr>
              <a:xfrm>
                <a:off x="413753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C8F92F7-BC2D-E23C-BFF4-918F13D175CB}"/>
                  </a:ext>
                </a:extLst>
              </p:cNvPr>
              <p:cNvSpPr/>
              <p:nvPr/>
            </p:nvSpPr>
            <p:spPr>
              <a:xfrm>
                <a:off x="421868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4ED0543-8515-027F-DE4C-277B1A80D1E8}"/>
                  </a:ext>
                </a:extLst>
              </p:cNvPr>
              <p:cNvSpPr/>
              <p:nvPr/>
            </p:nvSpPr>
            <p:spPr>
              <a:xfrm>
                <a:off x="4288472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29D7F2E7-9785-7764-DFCA-869BA95C2A76}"/>
                  </a:ext>
                </a:extLst>
              </p:cNvPr>
              <p:cNvSpPr/>
              <p:nvPr/>
            </p:nvSpPr>
            <p:spPr>
              <a:xfrm>
                <a:off x="437902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3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6" y="50736"/>
                      <a:pt x="44260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D4C8F28-5610-69B6-3B33-479E5F49AEE5}"/>
                  </a:ext>
                </a:extLst>
              </p:cNvPr>
              <p:cNvSpPr/>
              <p:nvPr/>
            </p:nvSpPr>
            <p:spPr>
              <a:xfrm>
                <a:off x="4448873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86DFD8F-3E9C-81C6-E3EB-0F7CB6777C3D}"/>
                  </a:ext>
                </a:extLst>
              </p:cNvPr>
              <p:cNvSpPr/>
              <p:nvPr/>
            </p:nvSpPr>
            <p:spPr>
              <a:xfrm>
                <a:off x="4540250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E75DBD3-6EF7-EAAA-B8CC-8A1EF6C740A2}"/>
                  </a:ext>
                </a:extLst>
              </p:cNvPr>
              <p:cNvSpPr/>
              <p:nvPr/>
            </p:nvSpPr>
            <p:spPr>
              <a:xfrm>
                <a:off x="457028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1339B24-8305-6018-53FE-29C92A78DE8D}"/>
                  </a:ext>
                </a:extLst>
              </p:cNvPr>
              <p:cNvSpPr/>
              <p:nvPr/>
            </p:nvSpPr>
            <p:spPr>
              <a:xfrm>
                <a:off x="4645025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34E671-877A-268D-866B-6D67AF15E0DD}"/>
                  </a:ext>
                </a:extLst>
              </p:cNvPr>
              <p:cNvSpPr/>
              <p:nvPr/>
            </p:nvSpPr>
            <p:spPr>
              <a:xfrm>
                <a:off x="4734559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90C26DD-5F8E-0B59-2B9C-FADFCC044FA4}"/>
                  </a:ext>
                </a:extLst>
              </p:cNvPr>
              <p:cNvSpPr/>
              <p:nvPr/>
            </p:nvSpPr>
            <p:spPr>
              <a:xfrm>
                <a:off x="4778121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EFA0CA8-DE04-4365-45C4-F0429734A2C1}"/>
                  </a:ext>
                </a:extLst>
              </p:cNvPr>
              <p:cNvSpPr/>
              <p:nvPr/>
            </p:nvSpPr>
            <p:spPr>
              <a:xfrm>
                <a:off x="4858003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9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4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9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9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3" y="64516"/>
                      <a:pt x="12637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4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4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BA88C40-1856-DFBD-5255-4E3CBD49FC9E}"/>
                  </a:ext>
                </a:extLst>
              </p:cNvPr>
              <p:cNvSpPr/>
              <p:nvPr/>
            </p:nvSpPr>
            <p:spPr>
              <a:xfrm>
                <a:off x="4930838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866250A-6AFC-323C-F2A3-A14F48C74CE0}"/>
                  </a:ext>
                </a:extLst>
              </p:cNvPr>
              <p:cNvSpPr/>
              <p:nvPr/>
            </p:nvSpPr>
            <p:spPr>
              <a:xfrm>
                <a:off x="5017134" y="50070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C034F06-3119-25E3-7A41-117F9106FE56}"/>
                  </a:ext>
                </a:extLst>
              </p:cNvPr>
              <p:cNvSpPr/>
              <p:nvPr/>
            </p:nvSpPr>
            <p:spPr>
              <a:xfrm>
                <a:off x="5106161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C721FAE-6E83-AC86-4CB2-392E140AD833}"/>
                  </a:ext>
                </a:extLst>
              </p:cNvPr>
              <p:cNvSpPr/>
              <p:nvPr/>
            </p:nvSpPr>
            <p:spPr>
              <a:xfrm>
                <a:off x="5196522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2B457D6-F2C8-01DF-0D85-E3B3BF57038E}"/>
                  </a:ext>
                </a:extLst>
              </p:cNvPr>
              <p:cNvSpPr/>
              <p:nvPr/>
            </p:nvSpPr>
            <p:spPr>
              <a:xfrm>
                <a:off x="5226748" y="50454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A30AB75-C24B-A3A7-78AF-85815D20D12E}"/>
                  </a:ext>
                </a:extLst>
              </p:cNvPr>
              <p:cNvSpPr/>
              <p:nvPr/>
            </p:nvSpPr>
            <p:spPr>
              <a:xfrm>
                <a:off x="5316283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C0899080-B696-EA4B-10F5-2B96978493CA}"/>
                  </a:ext>
                </a:extLst>
              </p:cNvPr>
              <p:cNvSpPr/>
              <p:nvPr/>
            </p:nvSpPr>
            <p:spPr>
              <a:xfrm>
                <a:off x="535984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3F061EA-40E4-8EF9-C3B1-295BF690AE9B}"/>
                  </a:ext>
                </a:extLst>
              </p:cNvPr>
              <p:cNvSpPr/>
              <p:nvPr/>
            </p:nvSpPr>
            <p:spPr>
              <a:xfrm>
                <a:off x="5478843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9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7 w 99440"/>
                  <a:gd name="connsiteY29" fmla="*/ 33528 h 67055"/>
                  <a:gd name="connsiteX30" fmla="*/ 10097 w 99440"/>
                  <a:gd name="connsiteY30" fmla="*/ 67056 h 67055"/>
                  <a:gd name="connsiteX31" fmla="*/ 572 w 99440"/>
                  <a:gd name="connsiteY31" fmla="*/ 67056 h 67055"/>
                  <a:gd name="connsiteX32" fmla="*/ 572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B5CA654-9AB0-F1E6-1F7A-F0F3D6BB0F87}"/>
                  </a:ext>
                </a:extLst>
              </p:cNvPr>
              <p:cNvSpPr/>
              <p:nvPr/>
            </p:nvSpPr>
            <p:spPr>
              <a:xfrm>
                <a:off x="559790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C6777547-FC3D-79D6-7FCC-2901FE2AF69D}"/>
                  </a:ext>
                </a:extLst>
              </p:cNvPr>
              <p:cNvSpPr/>
              <p:nvPr/>
            </p:nvSpPr>
            <p:spPr>
              <a:xfrm>
                <a:off x="5672582" y="5045519"/>
                <a:ext cx="68326" cy="100647"/>
              </a:xfrm>
              <a:custGeom>
                <a:avLst/>
                <a:gdLst>
                  <a:gd name="connsiteX0" fmla="*/ 8318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5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5 w 68326"/>
                  <a:gd name="connsiteY25" fmla="*/ 77851 h 100647"/>
                  <a:gd name="connsiteX26" fmla="*/ 61404 w 68326"/>
                  <a:gd name="connsiteY26" fmla="*/ 88900 h 100647"/>
                  <a:gd name="connsiteX27" fmla="*/ 50546 w 68326"/>
                  <a:gd name="connsiteY27" fmla="*/ 97282 h 100647"/>
                  <a:gd name="connsiteX28" fmla="*/ 32829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2 w 68326"/>
                  <a:gd name="connsiteY39" fmla="*/ 43942 h 100647"/>
                  <a:gd name="connsiteX40" fmla="*/ 60008 w 68326"/>
                  <a:gd name="connsiteY40" fmla="*/ 33528 h 100647"/>
                  <a:gd name="connsiteX41" fmla="*/ 58102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8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3" y="65913"/>
                      <a:pt x="38608" y="67056"/>
                      <a:pt x="33846" y="67056"/>
                    </a:cubicBezTo>
                    <a:cubicBezTo>
                      <a:pt x="28702" y="67056"/>
                      <a:pt x="24066" y="66230"/>
                      <a:pt x="19939" y="64516"/>
                    </a:cubicBezTo>
                    <a:cubicBezTo>
                      <a:pt x="15811" y="62865"/>
                      <a:pt x="12255" y="60515"/>
                      <a:pt x="9334" y="57595"/>
                    </a:cubicBezTo>
                    <a:cubicBezTo>
                      <a:pt x="6414" y="54673"/>
                      <a:pt x="4127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7" y="16510"/>
                      <a:pt x="6414" y="12954"/>
                      <a:pt x="9334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6" y="889"/>
                      <a:pt x="28702" y="0"/>
                      <a:pt x="33846" y="0"/>
                    </a:cubicBezTo>
                    <a:cubicBezTo>
                      <a:pt x="38608" y="0"/>
                      <a:pt x="43243" y="1143"/>
                      <a:pt x="47815" y="3365"/>
                    </a:cubicBezTo>
                    <a:cubicBezTo>
                      <a:pt x="52388" y="5588"/>
                      <a:pt x="55943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5" y="77851"/>
                    </a:cubicBezTo>
                    <a:cubicBezTo>
                      <a:pt x="65913" y="81852"/>
                      <a:pt x="64071" y="85534"/>
                      <a:pt x="61404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8" y="100647"/>
                      <a:pt x="32829" y="100647"/>
                    </a:cubicBezTo>
                    <a:cubicBezTo>
                      <a:pt x="26797" y="100647"/>
                      <a:pt x="21018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1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2" y="55943"/>
                      <a:pt x="50609" y="54229"/>
                      <a:pt x="52832" y="52007"/>
                    </a:cubicBezTo>
                    <a:cubicBezTo>
                      <a:pt x="55054" y="49784"/>
                      <a:pt x="56833" y="47117"/>
                      <a:pt x="58102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2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2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1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7BFC6A5-8071-3C0B-60FC-8A8596FD3D53}"/>
                  </a:ext>
                </a:extLst>
              </p:cNvPr>
              <p:cNvSpPr/>
              <p:nvPr/>
            </p:nvSpPr>
            <p:spPr>
              <a:xfrm>
                <a:off x="576516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CBADDD6-00E8-7327-7FC2-6E403AE5B0A8}"/>
                  </a:ext>
                </a:extLst>
              </p:cNvPr>
              <p:cNvSpPr/>
              <p:nvPr/>
            </p:nvSpPr>
            <p:spPr>
              <a:xfrm>
                <a:off x="5842000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AE014B54-F4A9-5894-5DC6-98B4B26D7D31}"/>
                  </a:ext>
                </a:extLst>
              </p:cNvPr>
              <p:cNvSpPr/>
              <p:nvPr/>
            </p:nvSpPr>
            <p:spPr>
              <a:xfrm>
                <a:off x="5951537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8A33D9D-2AB9-978F-3839-92BC2A1B5A4C}"/>
                  </a:ext>
                </a:extLst>
              </p:cNvPr>
              <p:cNvSpPr/>
              <p:nvPr/>
            </p:nvSpPr>
            <p:spPr>
              <a:xfrm>
                <a:off x="6031229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130D2D4-2343-0DFF-9603-545B9884D022}"/>
                  </a:ext>
                </a:extLst>
              </p:cNvPr>
              <p:cNvSpPr/>
              <p:nvPr/>
            </p:nvSpPr>
            <p:spPr>
              <a:xfrm>
                <a:off x="606431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1A8EAE2-117C-EA7D-AFEF-13B9E9811D7E}"/>
                  </a:ext>
                </a:extLst>
              </p:cNvPr>
              <p:cNvSpPr/>
              <p:nvPr/>
            </p:nvSpPr>
            <p:spPr>
              <a:xfrm>
                <a:off x="6096317" y="5045583"/>
                <a:ext cx="68453" cy="100647"/>
              </a:xfrm>
              <a:custGeom>
                <a:avLst/>
                <a:gdLst>
                  <a:gd name="connsiteX0" fmla="*/ 58484 w 68453"/>
                  <a:gd name="connsiteY0" fmla="*/ 55943 h 100647"/>
                  <a:gd name="connsiteX1" fmla="*/ 47625 w 68453"/>
                  <a:gd name="connsiteY1" fmla="*/ 65405 h 100647"/>
                  <a:gd name="connsiteX2" fmla="*/ 33846 w 68453"/>
                  <a:gd name="connsiteY2" fmla="*/ 68707 h 100647"/>
                  <a:gd name="connsiteX3" fmla="*/ 19939 w 68453"/>
                  <a:gd name="connsiteY3" fmla="*/ 66040 h 100647"/>
                  <a:gd name="connsiteX4" fmla="*/ 9335 w 68453"/>
                  <a:gd name="connsiteY4" fmla="*/ 58801 h 100647"/>
                  <a:gd name="connsiteX5" fmla="*/ 2477 w 68453"/>
                  <a:gd name="connsiteY5" fmla="*/ 47879 h 100647"/>
                  <a:gd name="connsiteX6" fmla="*/ 0 w 68453"/>
                  <a:gd name="connsiteY6" fmla="*/ 34353 h 100647"/>
                  <a:gd name="connsiteX7" fmla="*/ 2477 w 68453"/>
                  <a:gd name="connsiteY7" fmla="*/ 20828 h 100647"/>
                  <a:gd name="connsiteX8" fmla="*/ 9335 w 68453"/>
                  <a:gd name="connsiteY8" fmla="*/ 9906 h 100647"/>
                  <a:gd name="connsiteX9" fmla="*/ 19939 w 68453"/>
                  <a:gd name="connsiteY9" fmla="*/ 2667 h 100647"/>
                  <a:gd name="connsiteX10" fmla="*/ 33846 w 68453"/>
                  <a:gd name="connsiteY10" fmla="*/ 0 h 100647"/>
                  <a:gd name="connsiteX11" fmla="*/ 47625 w 68453"/>
                  <a:gd name="connsiteY11" fmla="*/ 3302 h 100647"/>
                  <a:gd name="connsiteX12" fmla="*/ 58484 w 68453"/>
                  <a:gd name="connsiteY12" fmla="*/ 13017 h 100647"/>
                  <a:gd name="connsiteX13" fmla="*/ 58928 w 68453"/>
                  <a:gd name="connsiteY13" fmla="*/ 13017 h 100647"/>
                  <a:gd name="connsiteX14" fmla="*/ 58928 w 68453"/>
                  <a:gd name="connsiteY14" fmla="*/ 1714 h 100647"/>
                  <a:gd name="connsiteX15" fmla="*/ 68453 w 68453"/>
                  <a:gd name="connsiteY15" fmla="*/ 1714 h 100647"/>
                  <a:gd name="connsiteX16" fmla="*/ 68453 w 68453"/>
                  <a:gd name="connsiteY16" fmla="*/ 100647 h 100647"/>
                  <a:gd name="connsiteX17" fmla="*/ 58928 w 68453"/>
                  <a:gd name="connsiteY17" fmla="*/ 100647 h 100647"/>
                  <a:gd name="connsiteX18" fmla="*/ 58928 w 68453"/>
                  <a:gd name="connsiteY18" fmla="*/ 56070 h 100647"/>
                  <a:gd name="connsiteX19" fmla="*/ 58484 w 68453"/>
                  <a:gd name="connsiteY19" fmla="*/ 56070 h 100647"/>
                  <a:gd name="connsiteX20" fmla="*/ 10160 w 68453"/>
                  <a:gd name="connsiteY20" fmla="*/ 34290 h 100647"/>
                  <a:gd name="connsiteX21" fmla="*/ 11811 w 68453"/>
                  <a:gd name="connsiteY21" fmla="*/ 44577 h 100647"/>
                  <a:gd name="connsiteX22" fmla="*/ 16637 w 68453"/>
                  <a:gd name="connsiteY22" fmla="*/ 52959 h 100647"/>
                  <a:gd name="connsiteX23" fmla="*/ 24384 w 68453"/>
                  <a:gd name="connsiteY23" fmla="*/ 58547 h 100647"/>
                  <a:gd name="connsiteX24" fmla="*/ 34861 w 68453"/>
                  <a:gd name="connsiteY24" fmla="*/ 60579 h 100647"/>
                  <a:gd name="connsiteX25" fmla="*/ 44895 w 68453"/>
                  <a:gd name="connsiteY25" fmla="*/ 58547 h 100647"/>
                  <a:gd name="connsiteX26" fmla="*/ 52832 w 68453"/>
                  <a:gd name="connsiteY26" fmla="*/ 53022 h 100647"/>
                  <a:gd name="connsiteX27" fmla="*/ 58103 w 68453"/>
                  <a:gd name="connsiteY27" fmla="*/ 44704 h 100647"/>
                  <a:gd name="connsiteX28" fmla="*/ 60008 w 68453"/>
                  <a:gd name="connsiteY28" fmla="*/ 34290 h 100647"/>
                  <a:gd name="connsiteX29" fmla="*/ 58103 w 68453"/>
                  <a:gd name="connsiteY29" fmla="*/ 23876 h 100647"/>
                  <a:gd name="connsiteX30" fmla="*/ 52832 w 68453"/>
                  <a:gd name="connsiteY30" fmla="*/ 15494 h 100647"/>
                  <a:gd name="connsiteX31" fmla="*/ 44895 w 68453"/>
                  <a:gd name="connsiteY31" fmla="*/ 9906 h 100647"/>
                  <a:gd name="connsiteX32" fmla="*/ 34861 w 68453"/>
                  <a:gd name="connsiteY32" fmla="*/ 7874 h 100647"/>
                  <a:gd name="connsiteX33" fmla="*/ 24384 w 68453"/>
                  <a:gd name="connsiteY33" fmla="*/ 9970 h 100647"/>
                  <a:gd name="connsiteX34" fmla="*/ 16637 w 68453"/>
                  <a:gd name="connsiteY34" fmla="*/ 15621 h 100647"/>
                  <a:gd name="connsiteX35" fmla="*/ 11811 w 68453"/>
                  <a:gd name="connsiteY35" fmla="*/ 24003 h 100647"/>
                  <a:gd name="connsiteX36" fmla="*/ 10160 w 68453"/>
                  <a:gd name="connsiteY36" fmla="*/ 34290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453" h="100647">
                    <a:moveTo>
                      <a:pt x="58484" y="55943"/>
                    </a:moveTo>
                    <a:cubicBezTo>
                      <a:pt x="55753" y="60071"/>
                      <a:pt x="52197" y="63183"/>
                      <a:pt x="47625" y="65405"/>
                    </a:cubicBezTo>
                    <a:cubicBezTo>
                      <a:pt x="43117" y="67564"/>
                      <a:pt x="38545" y="68707"/>
                      <a:pt x="33846" y="68707"/>
                    </a:cubicBezTo>
                    <a:cubicBezTo>
                      <a:pt x="28702" y="68707"/>
                      <a:pt x="24067" y="67818"/>
                      <a:pt x="19939" y="66040"/>
                    </a:cubicBezTo>
                    <a:cubicBezTo>
                      <a:pt x="15811" y="64262"/>
                      <a:pt x="12255" y="61849"/>
                      <a:pt x="9335" y="58801"/>
                    </a:cubicBezTo>
                    <a:cubicBezTo>
                      <a:pt x="6414" y="55753"/>
                      <a:pt x="4128" y="52070"/>
                      <a:pt x="2477" y="47879"/>
                    </a:cubicBezTo>
                    <a:cubicBezTo>
                      <a:pt x="826" y="43688"/>
                      <a:pt x="0" y="39179"/>
                      <a:pt x="0" y="34353"/>
                    </a:cubicBezTo>
                    <a:cubicBezTo>
                      <a:pt x="0" y="29527"/>
                      <a:pt x="826" y="25019"/>
                      <a:pt x="2477" y="20828"/>
                    </a:cubicBezTo>
                    <a:cubicBezTo>
                      <a:pt x="4128" y="16637"/>
                      <a:pt x="6414" y="13017"/>
                      <a:pt x="9335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481" y="0"/>
                      <a:pt x="43117" y="1079"/>
                      <a:pt x="47625" y="3302"/>
                    </a:cubicBezTo>
                    <a:cubicBezTo>
                      <a:pt x="52134" y="5461"/>
                      <a:pt x="55753" y="8699"/>
                      <a:pt x="58484" y="13017"/>
                    </a:cubicBezTo>
                    <a:lnTo>
                      <a:pt x="58928" y="13017"/>
                    </a:lnTo>
                    <a:lnTo>
                      <a:pt x="58928" y="1714"/>
                    </a:lnTo>
                    <a:lnTo>
                      <a:pt x="68453" y="1714"/>
                    </a:lnTo>
                    <a:lnTo>
                      <a:pt x="68453" y="100647"/>
                    </a:lnTo>
                    <a:lnTo>
                      <a:pt x="58928" y="100647"/>
                    </a:lnTo>
                    <a:lnTo>
                      <a:pt x="58928" y="56070"/>
                    </a:lnTo>
                    <a:lnTo>
                      <a:pt x="58484" y="56070"/>
                    </a:lnTo>
                    <a:close/>
                    <a:moveTo>
                      <a:pt x="10160" y="34290"/>
                    </a:moveTo>
                    <a:cubicBezTo>
                      <a:pt x="10160" y="37909"/>
                      <a:pt x="10732" y="41339"/>
                      <a:pt x="11811" y="44577"/>
                    </a:cubicBezTo>
                    <a:cubicBezTo>
                      <a:pt x="12954" y="47815"/>
                      <a:pt x="14542" y="50609"/>
                      <a:pt x="16637" y="52959"/>
                    </a:cubicBezTo>
                    <a:cubicBezTo>
                      <a:pt x="18733" y="55308"/>
                      <a:pt x="21336" y="57214"/>
                      <a:pt x="24384" y="58547"/>
                    </a:cubicBezTo>
                    <a:cubicBezTo>
                      <a:pt x="27432" y="59880"/>
                      <a:pt x="30924" y="60579"/>
                      <a:pt x="34861" y="60579"/>
                    </a:cubicBezTo>
                    <a:cubicBezTo>
                      <a:pt x="38481" y="60579"/>
                      <a:pt x="41847" y="59880"/>
                      <a:pt x="44895" y="58547"/>
                    </a:cubicBezTo>
                    <a:cubicBezTo>
                      <a:pt x="47942" y="57214"/>
                      <a:pt x="50610" y="55372"/>
                      <a:pt x="52832" y="53022"/>
                    </a:cubicBezTo>
                    <a:cubicBezTo>
                      <a:pt x="55054" y="50673"/>
                      <a:pt x="56833" y="47942"/>
                      <a:pt x="58103" y="44704"/>
                    </a:cubicBezTo>
                    <a:cubicBezTo>
                      <a:pt x="59373" y="41465"/>
                      <a:pt x="60008" y="38036"/>
                      <a:pt x="60008" y="34290"/>
                    </a:cubicBezTo>
                    <a:cubicBezTo>
                      <a:pt x="60008" y="30543"/>
                      <a:pt x="59373" y="27114"/>
                      <a:pt x="58103" y="23876"/>
                    </a:cubicBezTo>
                    <a:cubicBezTo>
                      <a:pt x="56833" y="20638"/>
                      <a:pt x="55118" y="17843"/>
                      <a:pt x="52832" y="15494"/>
                    </a:cubicBezTo>
                    <a:cubicBezTo>
                      <a:pt x="50546" y="13145"/>
                      <a:pt x="47942" y="11239"/>
                      <a:pt x="44895" y="9906"/>
                    </a:cubicBezTo>
                    <a:cubicBezTo>
                      <a:pt x="41847" y="8572"/>
                      <a:pt x="38481" y="7874"/>
                      <a:pt x="34861" y="7874"/>
                    </a:cubicBezTo>
                    <a:cubicBezTo>
                      <a:pt x="30924" y="7874"/>
                      <a:pt x="27432" y="8572"/>
                      <a:pt x="24384" y="9970"/>
                    </a:cubicBezTo>
                    <a:cubicBezTo>
                      <a:pt x="21336" y="11366"/>
                      <a:pt x="18733" y="13271"/>
                      <a:pt x="16637" y="15621"/>
                    </a:cubicBezTo>
                    <a:cubicBezTo>
                      <a:pt x="14542" y="17970"/>
                      <a:pt x="12954" y="20764"/>
                      <a:pt x="11811" y="24003"/>
                    </a:cubicBezTo>
                    <a:cubicBezTo>
                      <a:pt x="10668" y="27241"/>
                      <a:pt x="10160" y="30607"/>
                      <a:pt x="10160" y="34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E4BB83F2-5D0D-724D-7F42-4D062D24B752}"/>
                  </a:ext>
                </a:extLst>
              </p:cNvPr>
              <p:cNvSpPr/>
              <p:nvPr/>
            </p:nvSpPr>
            <p:spPr>
              <a:xfrm>
                <a:off x="6189281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B3C2E7E-7859-86B4-D8F6-DAD2103EEC91}"/>
                  </a:ext>
                </a:extLst>
              </p:cNvPr>
              <p:cNvSpPr/>
              <p:nvPr/>
            </p:nvSpPr>
            <p:spPr>
              <a:xfrm>
                <a:off x="6266116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7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EAE477B9-A7BA-6B65-8E78-1B19235D5E73}"/>
                  </a:ext>
                </a:extLst>
              </p:cNvPr>
              <p:cNvSpPr/>
              <p:nvPr/>
            </p:nvSpPr>
            <p:spPr>
              <a:xfrm>
                <a:off x="6344920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2F19462-BCF8-71AC-7C1A-7B5398B5E5AC}"/>
                  </a:ext>
                </a:extLst>
              </p:cNvPr>
              <p:cNvSpPr/>
              <p:nvPr/>
            </p:nvSpPr>
            <p:spPr>
              <a:xfrm>
                <a:off x="649903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10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10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7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2FDB93D-0E54-A5EF-3D8D-1CB860DFB64D}"/>
                  </a:ext>
                </a:extLst>
              </p:cNvPr>
              <p:cNvSpPr/>
              <p:nvPr/>
            </p:nvSpPr>
            <p:spPr>
              <a:xfrm>
                <a:off x="6583171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2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7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4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726D55-DC53-31D1-DA3E-2CDC52956D81}"/>
                  </a:ext>
                </a:extLst>
              </p:cNvPr>
              <p:cNvSpPr/>
              <p:nvPr/>
            </p:nvSpPr>
            <p:spPr>
              <a:xfrm>
                <a:off x="6627494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8 w 56134"/>
                  <a:gd name="connsiteY8" fmla="*/ 1460 h 68770"/>
                  <a:gd name="connsiteX9" fmla="*/ 47625 w 56134"/>
                  <a:gd name="connsiteY9" fmla="*/ 5842 h 68770"/>
                  <a:gd name="connsiteX10" fmla="*/ 53087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5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9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60 w 56134"/>
                  <a:gd name="connsiteY21" fmla="*/ 67691 h 68770"/>
                  <a:gd name="connsiteX22" fmla="*/ 7620 w 56134"/>
                  <a:gd name="connsiteY22" fmla="*/ 64262 h 68770"/>
                  <a:gd name="connsiteX23" fmla="*/ 2160 w 56134"/>
                  <a:gd name="connsiteY23" fmla="*/ 58103 h 68770"/>
                  <a:gd name="connsiteX24" fmla="*/ 0 w 56134"/>
                  <a:gd name="connsiteY24" fmla="*/ 48832 h 68770"/>
                  <a:gd name="connsiteX25" fmla="*/ 3811 w 56134"/>
                  <a:gd name="connsiteY25" fmla="*/ 36830 h 68770"/>
                  <a:gd name="connsiteX26" fmla="*/ 14098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7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6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4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1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8" y="0"/>
                      <a:pt x="36449" y="508"/>
                      <a:pt x="39498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7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5" y="67056"/>
                    </a:cubicBezTo>
                    <a:lnTo>
                      <a:pt x="47625" y="67056"/>
                    </a:lnTo>
                    <a:cubicBezTo>
                      <a:pt x="47372" y="65468"/>
                      <a:pt x="47117" y="63754"/>
                      <a:pt x="46927" y="61913"/>
                    </a:cubicBezTo>
                    <a:cubicBezTo>
                      <a:pt x="46737" y="60071"/>
                      <a:pt x="46673" y="58229"/>
                      <a:pt x="46673" y="56452"/>
                    </a:cubicBezTo>
                    <a:lnTo>
                      <a:pt x="46419" y="56452"/>
                    </a:lnTo>
                    <a:cubicBezTo>
                      <a:pt x="43435" y="60833"/>
                      <a:pt x="40069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60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2" y="62674"/>
                      <a:pt x="3620" y="60642"/>
                      <a:pt x="2160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1" y="36830"/>
                    </a:cubicBezTo>
                    <a:cubicBezTo>
                      <a:pt x="6350" y="33846"/>
                      <a:pt x="9779" y="31686"/>
                      <a:pt x="14098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7" y="34989"/>
                    </a:cubicBezTo>
                    <a:cubicBezTo>
                      <a:pt x="27560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6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4654AB3-7998-7D49-5E13-3556EB9DC6A5}"/>
                  </a:ext>
                </a:extLst>
              </p:cNvPr>
              <p:cNvSpPr/>
              <p:nvPr/>
            </p:nvSpPr>
            <p:spPr>
              <a:xfrm>
                <a:off x="669366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711F32F-5084-FA1E-0A4F-F603C6BF7D8A}"/>
                  </a:ext>
                </a:extLst>
              </p:cNvPr>
              <p:cNvSpPr/>
              <p:nvPr/>
            </p:nvSpPr>
            <p:spPr>
              <a:xfrm>
                <a:off x="6774497" y="5047170"/>
                <a:ext cx="63690" cy="65404"/>
              </a:xfrm>
              <a:custGeom>
                <a:avLst/>
                <a:gdLst>
                  <a:gd name="connsiteX0" fmla="*/ 37147 w 63690"/>
                  <a:gd name="connsiteY0" fmla="*/ 65405 h 65404"/>
                  <a:gd name="connsiteX1" fmla="*/ 26670 w 63690"/>
                  <a:gd name="connsiteY1" fmla="*/ 65405 h 65404"/>
                  <a:gd name="connsiteX2" fmla="*/ 0 w 63690"/>
                  <a:gd name="connsiteY2" fmla="*/ 0 h 65404"/>
                  <a:gd name="connsiteX3" fmla="*/ 10605 w 63690"/>
                  <a:gd name="connsiteY3" fmla="*/ 0 h 65404"/>
                  <a:gd name="connsiteX4" fmla="*/ 31814 w 63690"/>
                  <a:gd name="connsiteY4" fmla="*/ 55308 h 65404"/>
                  <a:gd name="connsiteX5" fmla="*/ 32068 w 63690"/>
                  <a:gd name="connsiteY5" fmla="*/ 55308 h 65404"/>
                  <a:gd name="connsiteX6" fmla="*/ 53467 w 63690"/>
                  <a:gd name="connsiteY6" fmla="*/ 0 h 65404"/>
                  <a:gd name="connsiteX7" fmla="*/ 63691 w 63690"/>
                  <a:gd name="connsiteY7" fmla="*/ 0 h 65404"/>
                  <a:gd name="connsiteX8" fmla="*/ 37147 w 63690"/>
                  <a:gd name="connsiteY8" fmla="*/ 65405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90" h="65404">
                    <a:moveTo>
                      <a:pt x="37147" y="65405"/>
                    </a:moveTo>
                    <a:lnTo>
                      <a:pt x="26670" y="65405"/>
                    </a:lnTo>
                    <a:lnTo>
                      <a:pt x="0" y="0"/>
                    </a:lnTo>
                    <a:lnTo>
                      <a:pt x="10605" y="0"/>
                    </a:lnTo>
                    <a:lnTo>
                      <a:pt x="31814" y="55308"/>
                    </a:lnTo>
                    <a:lnTo>
                      <a:pt x="32068" y="55308"/>
                    </a:lnTo>
                    <a:lnTo>
                      <a:pt x="53467" y="0"/>
                    </a:lnTo>
                    <a:lnTo>
                      <a:pt x="63691" y="0"/>
                    </a:lnTo>
                    <a:lnTo>
                      <a:pt x="37147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7119CE4-1592-96CC-9B5F-A9B4959DDDBB}"/>
                  </a:ext>
                </a:extLst>
              </p:cNvPr>
              <p:cNvSpPr/>
              <p:nvPr/>
            </p:nvSpPr>
            <p:spPr>
              <a:xfrm>
                <a:off x="6848220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3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1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3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5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7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1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5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9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1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9" y="18097"/>
                      <a:pt x="13018" y="20891"/>
                      <a:pt x="11874" y="24130"/>
                    </a:cubicBezTo>
                    <a:cubicBezTo>
                      <a:pt x="10732" y="27368"/>
                      <a:pt x="10161" y="30734"/>
                      <a:pt x="10161" y="34417"/>
                    </a:cubicBezTo>
                    <a:cubicBezTo>
                      <a:pt x="10161" y="38100"/>
                      <a:pt x="10732" y="41466"/>
                      <a:pt x="11874" y="44704"/>
                    </a:cubicBezTo>
                    <a:cubicBezTo>
                      <a:pt x="13018" y="47942"/>
                      <a:pt x="14669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1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9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1D5B3B27-BD38-18C1-7A34-F7EC8002EF7E}"/>
                  </a:ext>
                </a:extLst>
              </p:cNvPr>
              <p:cNvSpPr/>
              <p:nvPr/>
            </p:nvSpPr>
            <p:spPr>
              <a:xfrm>
                <a:off x="6938581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7A9BE55-3172-A0D7-C096-16809EF9CA71}"/>
                  </a:ext>
                </a:extLst>
              </p:cNvPr>
              <p:cNvSpPr/>
              <p:nvPr/>
            </p:nvSpPr>
            <p:spPr>
              <a:xfrm>
                <a:off x="6972998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DDEEB8C-2259-8D50-A4EF-BE116A09D349}"/>
                  </a:ext>
                </a:extLst>
              </p:cNvPr>
              <p:cNvSpPr/>
              <p:nvPr/>
            </p:nvSpPr>
            <p:spPr>
              <a:xfrm>
                <a:off x="7042784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F8395151-63F5-2A8A-0471-D541B22D71EA}"/>
                  </a:ext>
                </a:extLst>
              </p:cNvPr>
              <p:cNvSpPr/>
              <p:nvPr/>
            </p:nvSpPr>
            <p:spPr>
              <a:xfrm>
                <a:off x="7098982" y="50454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2 w 68389"/>
                  <a:gd name="connsiteY26" fmla="*/ 15621 h 100647"/>
                  <a:gd name="connsiteX27" fmla="*/ 10414 w 68389"/>
                  <a:gd name="connsiteY27" fmla="*/ 24003 h 100647"/>
                  <a:gd name="connsiteX28" fmla="*/ 8510 w 68389"/>
                  <a:gd name="connsiteY28" fmla="*/ 34417 h 100647"/>
                  <a:gd name="connsiteX29" fmla="*/ 10414 w 68389"/>
                  <a:gd name="connsiteY29" fmla="*/ 44831 h 100647"/>
                  <a:gd name="connsiteX30" fmla="*/ 15622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3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2" y="8699"/>
                      <a:pt x="37529" y="8001"/>
                      <a:pt x="33592" y="8001"/>
                    </a:cubicBezTo>
                    <a:cubicBezTo>
                      <a:pt x="29973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2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10" y="30671"/>
                      <a:pt x="8510" y="34417"/>
                    </a:cubicBezTo>
                    <a:cubicBezTo>
                      <a:pt x="8510" y="38164"/>
                      <a:pt x="9144" y="41592"/>
                      <a:pt x="10414" y="44831"/>
                    </a:cubicBezTo>
                    <a:cubicBezTo>
                      <a:pt x="11685" y="48070"/>
                      <a:pt x="13399" y="50800"/>
                      <a:pt x="15622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3" y="60706"/>
                      <a:pt x="33592" y="60706"/>
                    </a:cubicBezTo>
                    <a:cubicBezTo>
                      <a:pt x="37529" y="60706"/>
                      <a:pt x="41022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6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E488AA18-E0AE-A44F-106B-12B1838133A1}"/>
                  </a:ext>
                </a:extLst>
              </p:cNvPr>
              <p:cNvSpPr/>
              <p:nvPr/>
            </p:nvSpPr>
            <p:spPr>
              <a:xfrm>
                <a:off x="7182802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4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4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F9CF8B6-4656-2159-60B7-7F5C9FEBADCF}"/>
                  </a:ext>
                </a:extLst>
              </p:cNvPr>
              <p:cNvSpPr/>
              <p:nvPr/>
            </p:nvSpPr>
            <p:spPr>
              <a:xfrm>
                <a:off x="7248969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100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76C2E14-253B-EEA6-9113-30AEFD0764FF}"/>
                  </a:ext>
                </a:extLst>
              </p:cNvPr>
              <p:cNvSpPr/>
              <p:nvPr/>
            </p:nvSpPr>
            <p:spPr>
              <a:xfrm>
                <a:off x="7303198" y="5098351"/>
                <a:ext cx="15113" cy="15049"/>
              </a:xfrm>
              <a:custGeom>
                <a:avLst/>
                <a:gdLst>
                  <a:gd name="connsiteX0" fmla="*/ 15113 w 15113"/>
                  <a:gd name="connsiteY0" fmla="*/ 7557 h 15049"/>
                  <a:gd name="connsiteX1" fmla="*/ 13018 w 15113"/>
                  <a:gd name="connsiteY1" fmla="*/ 12764 h 15049"/>
                  <a:gd name="connsiteX2" fmla="*/ 7557 w 15113"/>
                  <a:gd name="connsiteY2" fmla="*/ 15049 h 15049"/>
                  <a:gd name="connsiteX3" fmla="*/ 2095 w 15113"/>
                  <a:gd name="connsiteY3" fmla="*/ 12764 h 15049"/>
                  <a:gd name="connsiteX4" fmla="*/ 0 w 15113"/>
                  <a:gd name="connsiteY4" fmla="*/ 7557 h 15049"/>
                  <a:gd name="connsiteX5" fmla="*/ 2095 w 15113"/>
                  <a:gd name="connsiteY5" fmla="*/ 2286 h 15049"/>
                  <a:gd name="connsiteX6" fmla="*/ 7557 w 15113"/>
                  <a:gd name="connsiteY6" fmla="*/ 0 h 15049"/>
                  <a:gd name="connsiteX7" fmla="*/ 13018 w 15113"/>
                  <a:gd name="connsiteY7" fmla="*/ 2286 h 15049"/>
                  <a:gd name="connsiteX8" fmla="*/ 15113 w 15113"/>
                  <a:gd name="connsiteY8" fmla="*/ 7557 h 1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" h="15049">
                    <a:moveTo>
                      <a:pt x="15113" y="7557"/>
                    </a:moveTo>
                    <a:cubicBezTo>
                      <a:pt x="15113" y="9525"/>
                      <a:pt x="14415" y="11239"/>
                      <a:pt x="13018" y="12764"/>
                    </a:cubicBezTo>
                    <a:cubicBezTo>
                      <a:pt x="11620" y="14288"/>
                      <a:pt x="9779" y="15049"/>
                      <a:pt x="7557" y="15049"/>
                    </a:cubicBezTo>
                    <a:cubicBezTo>
                      <a:pt x="5334" y="15049"/>
                      <a:pt x="3493" y="14288"/>
                      <a:pt x="2095" y="12764"/>
                    </a:cubicBezTo>
                    <a:cubicBezTo>
                      <a:pt x="698" y="11239"/>
                      <a:pt x="0" y="9461"/>
                      <a:pt x="0" y="7557"/>
                    </a:cubicBezTo>
                    <a:cubicBezTo>
                      <a:pt x="0" y="5652"/>
                      <a:pt x="698" y="3873"/>
                      <a:pt x="2095" y="2286"/>
                    </a:cubicBezTo>
                    <a:cubicBezTo>
                      <a:pt x="3493" y="762"/>
                      <a:pt x="5334" y="0"/>
                      <a:pt x="7557" y="0"/>
                    </a:cubicBezTo>
                    <a:cubicBezTo>
                      <a:pt x="9779" y="0"/>
                      <a:pt x="11620" y="762"/>
                      <a:pt x="13018" y="2286"/>
                    </a:cubicBezTo>
                    <a:cubicBezTo>
                      <a:pt x="14415" y="3810"/>
                      <a:pt x="15113" y="5588"/>
                      <a:pt x="15113" y="7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52B34F65-D94E-CDC7-FEF8-8155293E7522}"/>
                  </a:ext>
                </a:extLst>
              </p:cNvPr>
              <p:cNvSpPr/>
              <p:nvPr/>
            </p:nvSpPr>
            <p:spPr>
              <a:xfrm>
                <a:off x="7372286" y="5013705"/>
                <a:ext cx="73914" cy="101409"/>
              </a:xfrm>
              <a:custGeom>
                <a:avLst/>
                <a:gdLst>
                  <a:gd name="connsiteX0" fmla="*/ 36957 w 73914"/>
                  <a:gd name="connsiteY0" fmla="*/ 101410 h 101409"/>
                  <a:gd name="connsiteX1" fmla="*/ 18669 w 73914"/>
                  <a:gd name="connsiteY1" fmla="*/ 97599 h 101409"/>
                  <a:gd name="connsiteX2" fmla="*/ 7366 w 73914"/>
                  <a:gd name="connsiteY2" fmla="*/ 87884 h 101409"/>
                  <a:gd name="connsiteX3" fmla="*/ 1588 w 73914"/>
                  <a:gd name="connsiteY3" fmla="*/ 75121 h 101409"/>
                  <a:gd name="connsiteX4" fmla="*/ 0 w 73914"/>
                  <a:gd name="connsiteY4" fmla="*/ 62040 h 101409"/>
                  <a:gd name="connsiteX5" fmla="*/ 0 w 73914"/>
                  <a:gd name="connsiteY5" fmla="*/ 0 h 101409"/>
                  <a:gd name="connsiteX6" fmla="*/ 10033 w 73914"/>
                  <a:gd name="connsiteY6" fmla="*/ 0 h 101409"/>
                  <a:gd name="connsiteX7" fmla="*/ 10033 w 73914"/>
                  <a:gd name="connsiteY7" fmla="*/ 60897 h 101409"/>
                  <a:gd name="connsiteX8" fmla="*/ 11430 w 73914"/>
                  <a:gd name="connsiteY8" fmla="*/ 72580 h 101409"/>
                  <a:gd name="connsiteX9" fmla="*/ 15939 w 73914"/>
                  <a:gd name="connsiteY9" fmla="*/ 82614 h 101409"/>
                  <a:gd name="connsiteX10" fmla="*/ 24257 w 73914"/>
                  <a:gd name="connsiteY10" fmla="*/ 89726 h 101409"/>
                  <a:gd name="connsiteX11" fmla="*/ 36957 w 73914"/>
                  <a:gd name="connsiteY11" fmla="*/ 92456 h 101409"/>
                  <a:gd name="connsiteX12" fmla="*/ 49657 w 73914"/>
                  <a:gd name="connsiteY12" fmla="*/ 89726 h 101409"/>
                  <a:gd name="connsiteX13" fmla="*/ 57976 w 73914"/>
                  <a:gd name="connsiteY13" fmla="*/ 82614 h 101409"/>
                  <a:gd name="connsiteX14" fmla="*/ 62484 w 73914"/>
                  <a:gd name="connsiteY14" fmla="*/ 72580 h 101409"/>
                  <a:gd name="connsiteX15" fmla="*/ 63881 w 73914"/>
                  <a:gd name="connsiteY15" fmla="*/ 60897 h 101409"/>
                  <a:gd name="connsiteX16" fmla="*/ 63881 w 73914"/>
                  <a:gd name="connsiteY16" fmla="*/ 0 h 101409"/>
                  <a:gd name="connsiteX17" fmla="*/ 73914 w 73914"/>
                  <a:gd name="connsiteY17" fmla="*/ 0 h 101409"/>
                  <a:gd name="connsiteX18" fmla="*/ 73914 w 73914"/>
                  <a:gd name="connsiteY18" fmla="*/ 62040 h 101409"/>
                  <a:gd name="connsiteX19" fmla="*/ 72327 w 73914"/>
                  <a:gd name="connsiteY19" fmla="*/ 75121 h 101409"/>
                  <a:gd name="connsiteX20" fmla="*/ 66548 w 73914"/>
                  <a:gd name="connsiteY20" fmla="*/ 87884 h 101409"/>
                  <a:gd name="connsiteX21" fmla="*/ 55182 w 73914"/>
                  <a:gd name="connsiteY21" fmla="*/ 97599 h 101409"/>
                  <a:gd name="connsiteX22" fmla="*/ 36957 w 73914"/>
                  <a:gd name="connsiteY22" fmla="*/ 101410 h 10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914" h="101409">
                    <a:moveTo>
                      <a:pt x="36957" y="101410"/>
                    </a:moveTo>
                    <a:cubicBezTo>
                      <a:pt x="29528" y="101410"/>
                      <a:pt x="23432" y="100140"/>
                      <a:pt x="18669" y="97599"/>
                    </a:cubicBezTo>
                    <a:cubicBezTo>
                      <a:pt x="13907" y="95060"/>
                      <a:pt x="10160" y="91821"/>
                      <a:pt x="7366" y="87884"/>
                    </a:cubicBezTo>
                    <a:cubicBezTo>
                      <a:pt x="4572" y="83947"/>
                      <a:pt x="2667" y="79692"/>
                      <a:pt x="1588" y="75121"/>
                    </a:cubicBezTo>
                    <a:cubicBezTo>
                      <a:pt x="508" y="70548"/>
                      <a:pt x="0" y="66167"/>
                      <a:pt x="0" y="62040"/>
                    </a:cubicBez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60897"/>
                    </a:lnTo>
                    <a:cubicBezTo>
                      <a:pt x="10033" y="64897"/>
                      <a:pt x="10478" y="68771"/>
                      <a:pt x="11430" y="72580"/>
                    </a:cubicBezTo>
                    <a:cubicBezTo>
                      <a:pt x="12382" y="76327"/>
                      <a:pt x="13843" y="79692"/>
                      <a:pt x="15939" y="82614"/>
                    </a:cubicBezTo>
                    <a:cubicBezTo>
                      <a:pt x="18034" y="85535"/>
                      <a:pt x="20828" y="87947"/>
                      <a:pt x="24257" y="89726"/>
                    </a:cubicBezTo>
                    <a:cubicBezTo>
                      <a:pt x="27686" y="91567"/>
                      <a:pt x="31941" y="92456"/>
                      <a:pt x="36957" y="92456"/>
                    </a:cubicBezTo>
                    <a:cubicBezTo>
                      <a:pt x="41973" y="92456"/>
                      <a:pt x="46228" y="91567"/>
                      <a:pt x="49657" y="89726"/>
                    </a:cubicBezTo>
                    <a:cubicBezTo>
                      <a:pt x="53086" y="87884"/>
                      <a:pt x="55880" y="85535"/>
                      <a:pt x="57976" y="82614"/>
                    </a:cubicBezTo>
                    <a:cubicBezTo>
                      <a:pt x="60071" y="79692"/>
                      <a:pt x="61595" y="76327"/>
                      <a:pt x="62484" y="72580"/>
                    </a:cubicBezTo>
                    <a:cubicBezTo>
                      <a:pt x="63373" y="68834"/>
                      <a:pt x="63881" y="64897"/>
                      <a:pt x="63881" y="60897"/>
                    </a:cubicBezTo>
                    <a:lnTo>
                      <a:pt x="63881" y="0"/>
                    </a:lnTo>
                    <a:lnTo>
                      <a:pt x="73914" y="0"/>
                    </a:lnTo>
                    <a:lnTo>
                      <a:pt x="73914" y="62040"/>
                    </a:lnTo>
                    <a:cubicBezTo>
                      <a:pt x="73914" y="66167"/>
                      <a:pt x="73406" y="70485"/>
                      <a:pt x="72327" y="75121"/>
                    </a:cubicBezTo>
                    <a:cubicBezTo>
                      <a:pt x="71247" y="79756"/>
                      <a:pt x="69342" y="84010"/>
                      <a:pt x="66548" y="87884"/>
                    </a:cubicBezTo>
                    <a:cubicBezTo>
                      <a:pt x="63754" y="91758"/>
                      <a:pt x="59944" y="95060"/>
                      <a:pt x="55182" y="97599"/>
                    </a:cubicBezTo>
                    <a:cubicBezTo>
                      <a:pt x="50356" y="100140"/>
                      <a:pt x="44323" y="101410"/>
                      <a:pt x="36957" y="101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4ACC9D8-EAD0-109D-DE78-90D56ECFB112}"/>
                  </a:ext>
                </a:extLst>
              </p:cNvPr>
              <p:cNvSpPr/>
              <p:nvPr/>
            </p:nvSpPr>
            <p:spPr>
              <a:xfrm>
                <a:off x="745947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2282415-C2EE-BA01-E643-85FDF44C21A5}"/>
                  </a:ext>
                </a:extLst>
              </p:cNvPr>
              <p:cNvSpPr/>
              <p:nvPr/>
            </p:nvSpPr>
            <p:spPr>
              <a:xfrm>
                <a:off x="7541514" y="5047234"/>
                <a:ext cx="97028" cy="65404"/>
              </a:xfrm>
              <a:custGeom>
                <a:avLst/>
                <a:gdLst>
                  <a:gd name="connsiteX0" fmla="*/ 10351 w 97028"/>
                  <a:gd name="connsiteY0" fmla="*/ 0 h 65404"/>
                  <a:gd name="connsiteX1" fmla="*/ 26162 w 97028"/>
                  <a:gd name="connsiteY1" fmla="*/ 53086 h 65404"/>
                  <a:gd name="connsiteX2" fmla="*/ 26416 w 97028"/>
                  <a:gd name="connsiteY2" fmla="*/ 53086 h 65404"/>
                  <a:gd name="connsiteX3" fmla="*/ 44005 w 97028"/>
                  <a:gd name="connsiteY3" fmla="*/ 0 h 65404"/>
                  <a:gd name="connsiteX4" fmla="*/ 53213 w 97028"/>
                  <a:gd name="connsiteY4" fmla="*/ 0 h 65404"/>
                  <a:gd name="connsiteX5" fmla="*/ 71120 w 97028"/>
                  <a:gd name="connsiteY5" fmla="*/ 53086 h 65404"/>
                  <a:gd name="connsiteX6" fmla="*/ 71374 w 97028"/>
                  <a:gd name="connsiteY6" fmla="*/ 53086 h 65404"/>
                  <a:gd name="connsiteX7" fmla="*/ 86995 w 97028"/>
                  <a:gd name="connsiteY7" fmla="*/ 0 h 65404"/>
                  <a:gd name="connsiteX8" fmla="*/ 97028 w 97028"/>
                  <a:gd name="connsiteY8" fmla="*/ 0 h 65404"/>
                  <a:gd name="connsiteX9" fmla="*/ 76327 w 97028"/>
                  <a:gd name="connsiteY9" fmla="*/ 65405 h 65404"/>
                  <a:gd name="connsiteX10" fmla="*/ 65977 w 97028"/>
                  <a:gd name="connsiteY10" fmla="*/ 65405 h 65404"/>
                  <a:gd name="connsiteX11" fmla="*/ 48514 w 97028"/>
                  <a:gd name="connsiteY11" fmla="*/ 12446 h 65404"/>
                  <a:gd name="connsiteX12" fmla="*/ 48260 w 97028"/>
                  <a:gd name="connsiteY12" fmla="*/ 12446 h 65404"/>
                  <a:gd name="connsiteX13" fmla="*/ 31052 w 97028"/>
                  <a:gd name="connsiteY13" fmla="*/ 65405 h 65404"/>
                  <a:gd name="connsiteX14" fmla="*/ 20701 w 97028"/>
                  <a:gd name="connsiteY14" fmla="*/ 65405 h 65404"/>
                  <a:gd name="connsiteX15" fmla="*/ 0 w 97028"/>
                  <a:gd name="connsiteY15" fmla="*/ 0 h 65404"/>
                  <a:gd name="connsiteX16" fmla="*/ 10223 w 97028"/>
                  <a:gd name="connsiteY16" fmla="*/ 0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028" h="65404">
                    <a:moveTo>
                      <a:pt x="10351" y="0"/>
                    </a:moveTo>
                    <a:lnTo>
                      <a:pt x="26162" y="53086"/>
                    </a:lnTo>
                    <a:lnTo>
                      <a:pt x="26416" y="53086"/>
                    </a:lnTo>
                    <a:lnTo>
                      <a:pt x="44005" y="0"/>
                    </a:lnTo>
                    <a:lnTo>
                      <a:pt x="53213" y="0"/>
                    </a:lnTo>
                    <a:lnTo>
                      <a:pt x="71120" y="53086"/>
                    </a:lnTo>
                    <a:lnTo>
                      <a:pt x="71374" y="53086"/>
                    </a:lnTo>
                    <a:lnTo>
                      <a:pt x="86995" y="0"/>
                    </a:lnTo>
                    <a:lnTo>
                      <a:pt x="97028" y="0"/>
                    </a:lnTo>
                    <a:lnTo>
                      <a:pt x="76327" y="65405"/>
                    </a:lnTo>
                    <a:lnTo>
                      <a:pt x="65977" y="65405"/>
                    </a:lnTo>
                    <a:lnTo>
                      <a:pt x="48514" y="12446"/>
                    </a:lnTo>
                    <a:lnTo>
                      <a:pt x="48260" y="12446"/>
                    </a:lnTo>
                    <a:lnTo>
                      <a:pt x="31052" y="65405"/>
                    </a:lnTo>
                    <a:lnTo>
                      <a:pt x="20701" y="65405"/>
                    </a:lnTo>
                    <a:lnTo>
                      <a:pt x="0" y="0"/>
                    </a:lnTo>
                    <a:lnTo>
                      <a:pt x="10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8A182C4-C929-06BB-A04E-09E8D3DD1E22}"/>
                  </a:ext>
                </a:extLst>
              </p:cNvPr>
              <p:cNvSpPr/>
              <p:nvPr/>
            </p:nvSpPr>
            <p:spPr>
              <a:xfrm>
                <a:off x="7652956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58EF7CDC-CD87-80AD-9228-57C95263B61A}"/>
                  </a:ext>
                </a:extLst>
              </p:cNvPr>
              <p:cNvSpPr/>
              <p:nvPr/>
            </p:nvSpPr>
            <p:spPr>
              <a:xfrm>
                <a:off x="7682547" y="50456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1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6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AF0A8ED-174A-1A31-F6D1-CCF0145994D4}"/>
                  </a:ext>
                </a:extLst>
              </p:cNvPr>
              <p:cNvSpPr/>
              <p:nvPr/>
            </p:nvSpPr>
            <p:spPr>
              <a:xfrm>
                <a:off x="774992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560100B7-3C17-72DD-120B-2AC9D524C583}"/>
                  </a:ext>
                </a:extLst>
              </p:cNvPr>
              <p:cNvSpPr/>
              <p:nvPr/>
            </p:nvSpPr>
            <p:spPr>
              <a:xfrm>
                <a:off x="7816850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5180CCA-67B5-AC79-DEC6-8C0E843525CC}"/>
                  </a:ext>
                </a:extLst>
              </p:cNvPr>
              <p:cNvSpPr/>
              <p:nvPr/>
            </p:nvSpPr>
            <p:spPr>
              <a:xfrm>
                <a:off x="7900987" y="50455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A43B955-7C7F-D16D-F5F8-5F9DF4FFD987}"/>
                  </a:ext>
                </a:extLst>
              </p:cNvPr>
              <p:cNvSpPr/>
              <p:nvPr/>
            </p:nvSpPr>
            <p:spPr>
              <a:xfrm>
                <a:off x="798087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34ADCA5-6302-CC44-E026-7BB6132D95D1}"/>
                  </a:ext>
                </a:extLst>
              </p:cNvPr>
              <p:cNvSpPr/>
              <p:nvPr/>
            </p:nvSpPr>
            <p:spPr>
              <a:xfrm>
                <a:off x="8017002" y="50455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0 w 99441"/>
                  <a:gd name="connsiteY2" fmla="*/ 571 h 67055"/>
                  <a:gd name="connsiteX3" fmla="*/ 42608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69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19 w 99441"/>
                  <a:gd name="connsiteY18" fmla="*/ 32258 h 67055"/>
                  <a:gd name="connsiteX19" fmla="*/ 54419 w 99441"/>
                  <a:gd name="connsiteY19" fmla="*/ 67056 h 67055"/>
                  <a:gd name="connsiteX20" fmla="*/ 44894 w 99441"/>
                  <a:gd name="connsiteY20" fmla="*/ 67056 h 67055"/>
                  <a:gd name="connsiteX21" fmla="*/ 44894 w 99441"/>
                  <a:gd name="connsiteY21" fmla="*/ 28892 h 67055"/>
                  <a:gd name="connsiteX22" fmla="*/ 44196 w 99441"/>
                  <a:gd name="connsiteY22" fmla="*/ 20257 h 67055"/>
                  <a:gd name="connsiteX23" fmla="*/ 41719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6 w 99441"/>
                  <a:gd name="connsiteY29" fmla="*/ 33528 h 67055"/>
                  <a:gd name="connsiteX30" fmla="*/ 10096 w 99441"/>
                  <a:gd name="connsiteY30" fmla="*/ 67056 h 67055"/>
                  <a:gd name="connsiteX31" fmla="*/ 571 w 99441"/>
                  <a:gd name="connsiteY31" fmla="*/ 67056 h 67055"/>
                  <a:gd name="connsiteX32" fmla="*/ 571 w 99441"/>
                  <a:gd name="connsiteY32" fmla="*/ 16065 h 67055"/>
                  <a:gd name="connsiteX33" fmla="*/ 444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427CFD3-13CA-7835-837B-F55F500BBE08}"/>
                  </a:ext>
                </a:extLst>
              </p:cNvPr>
              <p:cNvSpPr/>
              <p:nvPr/>
            </p:nvSpPr>
            <p:spPr>
              <a:xfrm>
                <a:off x="8171053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6F9F35FD-6490-E4F4-2F5F-A02DE30227ED}"/>
                  </a:ext>
                </a:extLst>
              </p:cNvPr>
              <p:cNvSpPr/>
              <p:nvPr/>
            </p:nvSpPr>
            <p:spPr>
              <a:xfrm>
                <a:off x="8245665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E79460A1-BF98-A9F5-1FFE-6433D6D418F8}"/>
                  </a:ext>
                </a:extLst>
              </p:cNvPr>
              <p:cNvSpPr/>
              <p:nvPr/>
            </p:nvSpPr>
            <p:spPr>
              <a:xfrm>
                <a:off x="8373808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0C57CB3-8BAC-A2D8-63EA-55CBFE158164}"/>
                  </a:ext>
                </a:extLst>
              </p:cNvPr>
              <p:cNvSpPr/>
              <p:nvPr/>
            </p:nvSpPr>
            <p:spPr>
              <a:xfrm>
                <a:off x="8495918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A1B7697-B154-283B-ECF2-D9C18FF7E94E}"/>
                  </a:ext>
                </a:extLst>
              </p:cNvPr>
              <p:cNvSpPr/>
              <p:nvPr/>
            </p:nvSpPr>
            <p:spPr>
              <a:xfrm>
                <a:off x="8532177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A887DA0-CC33-DEEE-27CD-24D2122FF9D7}"/>
                  </a:ext>
                </a:extLst>
              </p:cNvPr>
              <p:cNvSpPr/>
              <p:nvPr/>
            </p:nvSpPr>
            <p:spPr>
              <a:xfrm>
                <a:off x="8611996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1E99133-26F7-7189-E985-93391763E72B}"/>
                  </a:ext>
                </a:extLst>
              </p:cNvPr>
              <p:cNvSpPr/>
              <p:nvPr/>
            </p:nvSpPr>
            <p:spPr>
              <a:xfrm>
                <a:off x="8648128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B204BFB-32AD-A889-D63D-77E9F5BE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840" y="2863561"/>
            <a:ext cx="9672320" cy="143827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174">
            <a:extLst>
              <a:ext uri="{FF2B5EF4-FFF2-40B4-BE49-F238E27FC236}">
                <a16:creationId xmlns:a16="http://schemas.microsoft.com/office/drawing/2014/main" id="{E144C60A-D237-B301-4FE2-D5A043657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372" y="3792551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CFCEEE8-66A1-2348-9EE5-1C6F0F0181C7}"/>
              </a:ext>
            </a:extLst>
          </p:cNvPr>
          <p:cNvSpPr/>
          <p:nvPr userDrawn="1"/>
        </p:nvSpPr>
        <p:spPr>
          <a:xfrm>
            <a:off x="2499360" y="4740620"/>
            <a:ext cx="6766560" cy="5584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 Placeholder 174">
            <a:extLst>
              <a:ext uri="{FF2B5EF4-FFF2-40B4-BE49-F238E27FC236}">
                <a16:creationId xmlns:a16="http://schemas.microsoft.com/office/drawing/2014/main" id="{EF053DA0-DB85-853D-F8D1-CB441BADA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6254" y="4816475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60DA9A28-753E-4BF9-BBAA-C17FF87A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92" y="873025"/>
            <a:ext cx="1809950" cy="1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504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0917F-575D-7F5A-8120-64501E4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0D1A-7FB3-0149-95D9-3DC48D535F00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57BF9-3A70-0EC8-A424-6E260EF7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BCB8-5170-FE39-C8A1-B08363E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0FD358-7B25-1E29-241A-38B45ED96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999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B69595-51C0-BB0A-D865-70DDD8809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F1AA31A-4DBF-989B-C79C-CC6AB503A68E}"/>
              </a:ext>
            </a:extLst>
          </p:cNvPr>
          <p:cNvSpPr/>
          <p:nvPr/>
        </p:nvSpPr>
        <p:spPr>
          <a:xfrm>
            <a:off x="3073939" y="4583874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114D97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5C41CA-CD7E-24CB-103C-E926FFD85213}"/>
              </a:ext>
            </a:extLst>
          </p:cNvPr>
          <p:cNvSpPr/>
          <p:nvPr/>
        </p:nvSpPr>
        <p:spPr>
          <a:xfrm>
            <a:off x="1184275" y="1778000"/>
            <a:ext cx="9823450" cy="3930650"/>
          </a:xfrm>
          <a:custGeom>
            <a:avLst/>
            <a:gdLst>
              <a:gd name="connsiteX0" fmla="*/ 0 w 9823450"/>
              <a:gd name="connsiteY0" fmla="*/ 0 h 3930650"/>
              <a:gd name="connsiteX1" fmla="*/ 9823450 w 9823450"/>
              <a:gd name="connsiteY1" fmla="*/ 0 h 3930650"/>
              <a:gd name="connsiteX2" fmla="*/ 9823450 w 9823450"/>
              <a:gd name="connsiteY2" fmla="*/ 3930650 h 3930650"/>
              <a:gd name="connsiteX3" fmla="*/ 0 w 9823450"/>
              <a:gd name="connsiteY3" fmla="*/ 3930650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3450" h="3930650">
                <a:moveTo>
                  <a:pt x="0" y="0"/>
                </a:moveTo>
                <a:lnTo>
                  <a:pt x="9823450" y="0"/>
                </a:lnTo>
                <a:lnTo>
                  <a:pt x="9823450" y="3930650"/>
                </a:lnTo>
                <a:lnTo>
                  <a:pt x="0" y="3930650"/>
                </a:lnTo>
                <a:close/>
              </a:path>
            </a:pathLst>
          </a:custGeom>
          <a:noFill/>
          <a:ln w="1270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3E86604-C098-76F8-E5E6-F24D46D53B1E}"/>
              </a:ext>
            </a:extLst>
          </p:cNvPr>
          <p:cNvSpPr/>
          <p:nvPr userDrawn="1"/>
        </p:nvSpPr>
        <p:spPr>
          <a:xfrm>
            <a:off x="5153025" y="838200"/>
            <a:ext cx="1885950" cy="1885950"/>
          </a:xfrm>
          <a:custGeom>
            <a:avLst/>
            <a:gdLst>
              <a:gd name="connsiteX0" fmla="*/ 1885950 w 1885950"/>
              <a:gd name="connsiteY0" fmla="*/ 942975 h 1885950"/>
              <a:gd name="connsiteX1" fmla="*/ 942975 w 1885950"/>
              <a:gd name="connsiteY1" fmla="*/ 1885950 h 1885950"/>
              <a:gd name="connsiteX2" fmla="*/ 0 w 1885950"/>
              <a:gd name="connsiteY2" fmla="*/ 942975 h 1885950"/>
              <a:gd name="connsiteX3" fmla="*/ 942975 w 1885950"/>
              <a:gd name="connsiteY3" fmla="*/ 0 h 1885950"/>
              <a:gd name="connsiteX4" fmla="*/ 1885950 w 1885950"/>
              <a:gd name="connsiteY4" fmla="*/ 942975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1885950" y="942975"/>
                </a:move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ubicBezTo>
                  <a:pt x="1463766" y="0"/>
                  <a:pt x="1885950" y="422184"/>
                  <a:pt x="1885950" y="942975"/>
                </a:cubicBez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38BD3175-EC2E-E628-4F02-0BC9FBA98F77}"/>
              </a:ext>
            </a:extLst>
          </p:cNvPr>
          <p:cNvGrpSpPr/>
          <p:nvPr/>
        </p:nvGrpSpPr>
        <p:grpSpPr>
          <a:xfrm>
            <a:off x="3335464" y="2699765"/>
            <a:ext cx="5533834" cy="2446465"/>
            <a:chOff x="3335464" y="2699765"/>
            <a:chExt cx="5533834" cy="2446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36F95-45DF-9025-9C3E-3EF175500B73}"/>
                </a:ext>
              </a:extLst>
            </p:cNvPr>
            <p:cNvSpPr txBox="1"/>
            <p:nvPr/>
          </p:nvSpPr>
          <p:spPr>
            <a:xfrm>
              <a:off x="4025771" y="2699765"/>
              <a:ext cx="184731" cy="17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0875" spc="0" baseline="0">
                <a:ln/>
                <a:solidFill>
                  <a:srgbClr val="FFFFFF"/>
                </a:solidFill>
                <a:latin typeface="Oswald"/>
                <a:sym typeface="Oswald"/>
                <a:rtl val="0"/>
              </a:endParaRPr>
            </a:p>
          </p:txBody>
        </p:sp>
        <p:grpSp>
          <p:nvGrpSpPr>
            <p:cNvPr id="26" name="Graphic 5">
              <a:extLst>
                <a:ext uri="{FF2B5EF4-FFF2-40B4-BE49-F238E27FC236}">
                  <a16:creationId xmlns:a16="http://schemas.microsoft.com/office/drawing/2014/main" id="{0CACE575-F336-4A07-C968-BF3A43FFC562}"/>
                </a:ext>
              </a:extLst>
            </p:cNvPr>
            <p:cNvGrpSpPr/>
            <p:nvPr/>
          </p:nvGrpSpPr>
          <p:grpSpPr>
            <a:xfrm>
              <a:off x="3335464" y="4816475"/>
              <a:ext cx="5533834" cy="329755"/>
              <a:chOff x="3335464" y="4816475"/>
              <a:chExt cx="5533834" cy="329755"/>
            </a:xfrm>
            <a:solidFill>
              <a:srgbClr val="FFFFFF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3FC48A-38EC-B78F-6CA6-4A42522563CB}"/>
                  </a:ext>
                </a:extLst>
              </p:cNvPr>
              <p:cNvSpPr/>
              <p:nvPr/>
            </p:nvSpPr>
            <p:spPr>
              <a:xfrm>
                <a:off x="3335464" y="4823142"/>
                <a:ext cx="56133" cy="98933"/>
              </a:xfrm>
              <a:custGeom>
                <a:avLst/>
                <a:gdLst>
                  <a:gd name="connsiteX0" fmla="*/ 10033 w 56133"/>
                  <a:gd name="connsiteY0" fmla="*/ 89979 h 98933"/>
                  <a:gd name="connsiteX1" fmla="*/ 56134 w 56133"/>
                  <a:gd name="connsiteY1" fmla="*/ 89979 h 98933"/>
                  <a:gd name="connsiteX2" fmla="*/ 56134 w 56133"/>
                  <a:gd name="connsiteY2" fmla="*/ 98933 h 98933"/>
                  <a:gd name="connsiteX3" fmla="*/ 0 w 56133"/>
                  <a:gd name="connsiteY3" fmla="*/ 98933 h 98933"/>
                  <a:gd name="connsiteX4" fmla="*/ 0 w 56133"/>
                  <a:gd name="connsiteY4" fmla="*/ 0 h 98933"/>
                  <a:gd name="connsiteX5" fmla="*/ 10033 w 56133"/>
                  <a:gd name="connsiteY5" fmla="*/ 0 h 98933"/>
                  <a:gd name="connsiteX6" fmla="*/ 10033 w 56133"/>
                  <a:gd name="connsiteY6" fmla="*/ 89979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33" h="98933">
                    <a:moveTo>
                      <a:pt x="10033" y="89979"/>
                    </a:moveTo>
                    <a:lnTo>
                      <a:pt x="56134" y="89979"/>
                    </a:lnTo>
                    <a:lnTo>
                      <a:pt x="56134" y="98933"/>
                    </a:lnTo>
                    <a:lnTo>
                      <a:pt x="0" y="98933"/>
                    </a:ln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8997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30DDFD-BD73-F656-05E1-D1DE95D33C5E}"/>
                  </a:ext>
                </a:extLst>
              </p:cNvPr>
              <p:cNvSpPr/>
              <p:nvPr/>
            </p:nvSpPr>
            <p:spPr>
              <a:xfrm>
                <a:off x="3398837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1F98BFD-D9AF-C478-3776-8EDF00480173}"/>
                  </a:ext>
                </a:extLst>
              </p:cNvPr>
              <p:cNvSpPr/>
              <p:nvPr/>
            </p:nvSpPr>
            <p:spPr>
              <a:xfrm>
                <a:off x="3488372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36EC8EC-539D-19B9-5CA4-0528739910E7}"/>
                  </a:ext>
                </a:extLst>
              </p:cNvPr>
              <p:cNvSpPr/>
              <p:nvPr/>
            </p:nvSpPr>
            <p:spPr>
              <a:xfrm>
                <a:off x="3531933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A748277-8E66-1189-3245-FD9FCE617121}"/>
                  </a:ext>
                </a:extLst>
              </p:cNvPr>
              <p:cNvSpPr/>
              <p:nvPr/>
            </p:nvSpPr>
            <p:spPr>
              <a:xfrm>
                <a:off x="3616007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9CD49FB-C305-AC78-7234-205B0A583499}"/>
                  </a:ext>
                </a:extLst>
              </p:cNvPr>
              <p:cNvSpPr/>
              <p:nvPr/>
            </p:nvSpPr>
            <p:spPr>
              <a:xfrm>
                <a:off x="377310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F426246-C460-6327-9D43-B30CCAB37668}"/>
                  </a:ext>
                </a:extLst>
              </p:cNvPr>
              <p:cNvSpPr/>
              <p:nvPr/>
            </p:nvSpPr>
            <p:spPr>
              <a:xfrm>
                <a:off x="3809872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8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8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8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8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2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3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3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CC78B02-4FEA-7208-9710-50BEF9D970FB}"/>
                  </a:ext>
                </a:extLst>
              </p:cNvPr>
              <p:cNvSpPr/>
              <p:nvPr/>
            </p:nvSpPr>
            <p:spPr>
              <a:xfrm>
                <a:off x="3891343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A1D7CD2-96A1-8D51-9092-8F102FF16C44}"/>
                  </a:ext>
                </a:extLst>
              </p:cNvPr>
              <p:cNvSpPr/>
              <p:nvPr/>
            </p:nvSpPr>
            <p:spPr>
              <a:xfrm>
                <a:off x="3960050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8F608B6-511A-B1AC-4A62-2A5ED8088581}"/>
                  </a:ext>
                </a:extLst>
              </p:cNvPr>
              <p:cNvSpPr/>
              <p:nvPr/>
            </p:nvSpPr>
            <p:spPr>
              <a:xfrm>
                <a:off x="4041140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8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1" y="17653"/>
                      <a:pt x="42926" y="15430"/>
                      <a:pt x="41719" y="13652"/>
                    </a:cubicBezTo>
                    <a:cubicBezTo>
                      <a:pt x="40576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8" y="9525"/>
                    </a:cubicBezTo>
                    <a:cubicBezTo>
                      <a:pt x="20002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3656616-A693-F010-4CC4-9D25B1236A21}"/>
                  </a:ext>
                </a:extLst>
              </p:cNvPr>
              <p:cNvSpPr/>
              <p:nvPr/>
            </p:nvSpPr>
            <p:spPr>
              <a:xfrm>
                <a:off x="4195190" y="48165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5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5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4631C3D-3D28-61C0-0503-9BD1B44A804F}"/>
                  </a:ext>
                </a:extLst>
              </p:cNvPr>
              <p:cNvSpPr/>
              <p:nvPr/>
            </p:nvSpPr>
            <p:spPr>
              <a:xfrm>
                <a:off x="4284281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BBDF478-41BA-7D03-B6C5-D814912C97A1}"/>
                  </a:ext>
                </a:extLst>
              </p:cNvPr>
              <p:cNvSpPr/>
              <p:nvPr/>
            </p:nvSpPr>
            <p:spPr>
              <a:xfrm>
                <a:off x="4374641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14F6C8-F1AD-1863-7F72-3C2DC1568252}"/>
                  </a:ext>
                </a:extLst>
              </p:cNvPr>
              <p:cNvSpPr/>
              <p:nvPr/>
            </p:nvSpPr>
            <p:spPr>
              <a:xfrm>
                <a:off x="4404804" y="48549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4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880EC39-AC74-8E1A-F8E5-AD16A5621583}"/>
                  </a:ext>
                </a:extLst>
              </p:cNvPr>
              <p:cNvSpPr/>
              <p:nvPr/>
            </p:nvSpPr>
            <p:spPr>
              <a:xfrm>
                <a:off x="4494339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BA8F831-18A7-5E29-EF05-5936F560EA1F}"/>
                  </a:ext>
                </a:extLst>
              </p:cNvPr>
              <p:cNvSpPr/>
              <p:nvPr/>
            </p:nvSpPr>
            <p:spPr>
              <a:xfrm>
                <a:off x="457288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89822C8-F97C-A77D-4DDB-FE3C667090B4}"/>
                  </a:ext>
                </a:extLst>
              </p:cNvPr>
              <p:cNvSpPr/>
              <p:nvPr/>
            </p:nvSpPr>
            <p:spPr>
              <a:xfrm>
                <a:off x="464032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8BD9BE7-A4D7-6AF9-2986-8014045442C7}"/>
                  </a:ext>
                </a:extLst>
              </p:cNvPr>
              <p:cNvSpPr/>
              <p:nvPr/>
            </p:nvSpPr>
            <p:spPr>
              <a:xfrm>
                <a:off x="4665154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845EE3B-495E-A4C5-793E-9C5261F139F3}"/>
                  </a:ext>
                </a:extLst>
              </p:cNvPr>
              <p:cNvSpPr/>
              <p:nvPr/>
            </p:nvSpPr>
            <p:spPr>
              <a:xfrm>
                <a:off x="4751451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8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9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1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2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8812345-F944-93E9-8A42-A974E5904E3D}"/>
                  </a:ext>
                </a:extLst>
              </p:cNvPr>
              <p:cNvSpPr/>
              <p:nvPr/>
            </p:nvSpPr>
            <p:spPr>
              <a:xfrm>
                <a:off x="4830254" y="48550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48369BB-1DFF-400E-7EFB-6AA76D023FBB}"/>
                  </a:ext>
                </a:extLst>
              </p:cNvPr>
              <p:cNvSpPr/>
              <p:nvPr/>
            </p:nvSpPr>
            <p:spPr>
              <a:xfrm>
                <a:off x="494944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C7869FC-8443-6555-B0C0-E18750342B8E}"/>
                  </a:ext>
                </a:extLst>
              </p:cNvPr>
              <p:cNvSpPr/>
              <p:nvPr/>
            </p:nvSpPr>
            <p:spPr>
              <a:xfrm>
                <a:off x="5022278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7249CB-A28B-59FA-E7E9-1E8C1BFAF48C}"/>
                  </a:ext>
                </a:extLst>
              </p:cNvPr>
              <p:cNvSpPr/>
              <p:nvPr/>
            </p:nvSpPr>
            <p:spPr>
              <a:xfrm>
                <a:off x="5072189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0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0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F7B52D3-B6D2-E299-6C5F-3EDA98FA8F60}"/>
                  </a:ext>
                </a:extLst>
              </p:cNvPr>
              <p:cNvSpPr/>
              <p:nvPr/>
            </p:nvSpPr>
            <p:spPr>
              <a:xfrm>
                <a:off x="5140642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9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9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4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4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1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9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4CE9958-4F2A-BBF2-CC4B-E9F7FACBEA5A}"/>
                  </a:ext>
                </a:extLst>
              </p:cNvPr>
              <p:cNvSpPr/>
              <p:nvPr/>
            </p:nvSpPr>
            <p:spPr>
              <a:xfrm>
                <a:off x="5210619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7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7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7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7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8C3750D-10B8-F162-805A-4123A702E4D8}"/>
                  </a:ext>
                </a:extLst>
              </p:cNvPr>
              <p:cNvSpPr/>
              <p:nvPr/>
            </p:nvSpPr>
            <p:spPr>
              <a:xfrm>
                <a:off x="5300154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BD65BEA-25D8-1EE3-08C9-3D73479066D1}"/>
                  </a:ext>
                </a:extLst>
              </p:cNvPr>
              <p:cNvSpPr/>
              <p:nvPr/>
            </p:nvSpPr>
            <p:spPr>
              <a:xfrm>
                <a:off x="537464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4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4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6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3" y="68453"/>
                      <a:pt x="28829" y="68770"/>
                      <a:pt x="25844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5368A43-FD2A-E8BB-E3D7-D7EA50E60C96}"/>
                  </a:ext>
                </a:extLst>
              </p:cNvPr>
              <p:cNvSpPr/>
              <p:nvPr/>
            </p:nvSpPr>
            <p:spPr>
              <a:xfrm>
                <a:off x="543909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E198AF-2B8D-CF2B-270E-46C127B4EE03}"/>
                  </a:ext>
                </a:extLst>
              </p:cNvPr>
              <p:cNvSpPr/>
              <p:nvPr/>
            </p:nvSpPr>
            <p:spPr>
              <a:xfrm>
                <a:off x="5518975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1612CD1-5F4C-AC24-E3EB-288DA02B1408}"/>
                  </a:ext>
                </a:extLst>
              </p:cNvPr>
              <p:cNvSpPr/>
              <p:nvPr/>
            </p:nvSpPr>
            <p:spPr>
              <a:xfrm>
                <a:off x="5581713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4DD6C94-79C5-6BB3-AECD-E2FEBEC05631}"/>
                  </a:ext>
                </a:extLst>
              </p:cNvPr>
              <p:cNvSpPr/>
              <p:nvPr/>
            </p:nvSpPr>
            <p:spPr>
              <a:xfrm>
                <a:off x="5633148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12EB3A4-16F4-334B-82C1-A7419A63E638}"/>
                  </a:ext>
                </a:extLst>
              </p:cNvPr>
              <p:cNvSpPr/>
              <p:nvPr/>
            </p:nvSpPr>
            <p:spPr>
              <a:xfrm>
                <a:off x="5705919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9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0E01CEB-AC68-FA4A-495B-4BF54B4FB813}"/>
                  </a:ext>
                </a:extLst>
              </p:cNvPr>
              <p:cNvSpPr/>
              <p:nvPr/>
            </p:nvSpPr>
            <p:spPr>
              <a:xfrm>
                <a:off x="5761545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5722A270-4A46-96FD-0344-44C8D2AED8BF}"/>
                  </a:ext>
                </a:extLst>
              </p:cNvPr>
              <p:cNvSpPr/>
              <p:nvPr/>
            </p:nvSpPr>
            <p:spPr>
              <a:xfrm>
                <a:off x="5838507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D6E2CE2-788F-9FB7-6456-2617637AE685}"/>
                  </a:ext>
                </a:extLst>
              </p:cNvPr>
              <p:cNvSpPr/>
              <p:nvPr/>
            </p:nvSpPr>
            <p:spPr>
              <a:xfrm>
                <a:off x="5922645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7E5CAB3-EC56-5B50-2678-75D96B1FA78C}"/>
                  </a:ext>
                </a:extLst>
              </p:cNvPr>
              <p:cNvSpPr/>
              <p:nvPr/>
            </p:nvSpPr>
            <p:spPr>
              <a:xfrm>
                <a:off x="6003544" y="48549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0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1884A35-1F52-6DC6-2A27-5BA937985D14}"/>
                  </a:ext>
                </a:extLst>
              </p:cNvPr>
              <p:cNvSpPr/>
              <p:nvPr/>
            </p:nvSpPr>
            <p:spPr>
              <a:xfrm>
                <a:off x="6078220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0009F67-B293-DE70-6236-1EC2BC6B313A}"/>
                  </a:ext>
                </a:extLst>
              </p:cNvPr>
              <p:cNvSpPr/>
              <p:nvPr/>
            </p:nvSpPr>
            <p:spPr>
              <a:xfrm>
                <a:off x="6170167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A756265-7D4B-AE9A-4ADC-2271FF35090A}"/>
                  </a:ext>
                </a:extLst>
              </p:cNvPr>
              <p:cNvSpPr/>
              <p:nvPr/>
            </p:nvSpPr>
            <p:spPr>
              <a:xfrm>
                <a:off x="6206934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7" y="1143"/>
                      <a:pt x="29909" y="0"/>
                      <a:pt x="34608" y="0"/>
                    </a:cubicBezTo>
                    <a:cubicBezTo>
                      <a:pt x="39751" y="0"/>
                      <a:pt x="44387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7" y="67818"/>
                      <a:pt x="39751" y="68707"/>
                      <a:pt x="34608" y="68707"/>
                    </a:cubicBezTo>
                    <a:cubicBezTo>
                      <a:pt x="29972" y="68707"/>
                      <a:pt x="25337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2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2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6BA5B37-6256-528C-87C2-96985F0C33A7}"/>
                  </a:ext>
                </a:extLst>
              </p:cNvPr>
              <p:cNvSpPr/>
              <p:nvPr/>
            </p:nvSpPr>
            <p:spPr>
              <a:xfrm>
                <a:off x="6293802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F84C4A1-8009-5D81-4B0A-72489E766F89}"/>
                  </a:ext>
                </a:extLst>
              </p:cNvPr>
              <p:cNvSpPr/>
              <p:nvPr/>
            </p:nvSpPr>
            <p:spPr>
              <a:xfrm>
                <a:off x="632332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1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F4D44F8-2115-F336-705F-0DFD9B415EA7}"/>
                  </a:ext>
                </a:extLst>
              </p:cNvPr>
              <p:cNvSpPr/>
              <p:nvPr/>
            </p:nvSpPr>
            <p:spPr>
              <a:xfrm>
                <a:off x="6387719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FBBA8B5-9ABF-5AF6-07BC-83207E10CA16}"/>
                  </a:ext>
                </a:extLst>
              </p:cNvPr>
              <p:cNvSpPr/>
              <p:nvPr/>
            </p:nvSpPr>
            <p:spPr>
              <a:xfrm>
                <a:off x="6460553" y="4824857"/>
                <a:ext cx="13462" cy="97282"/>
              </a:xfrm>
              <a:custGeom>
                <a:avLst/>
                <a:gdLst>
                  <a:gd name="connsiteX0" fmla="*/ 13462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2 w 13462"/>
                  <a:gd name="connsiteY8" fmla="*/ 6731 h 97282"/>
                  <a:gd name="connsiteX9" fmla="*/ 11493 w 13462"/>
                  <a:gd name="connsiteY9" fmla="*/ 97282 h 97282"/>
                  <a:gd name="connsiteX10" fmla="*/ 1968 w 13462"/>
                  <a:gd name="connsiteY10" fmla="*/ 97282 h 97282"/>
                  <a:gd name="connsiteX11" fmla="*/ 1968 w 13462"/>
                  <a:gd name="connsiteY11" fmla="*/ 31877 h 97282"/>
                  <a:gd name="connsiteX12" fmla="*/ 11493 w 13462"/>
                  <a:gd name="connsiteY12" fmla="*/ 31877 h 97282"/>
                  <a:gd name="connsiteX13" fmla="*/ 11493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8E1B802-60D0-C76E-8EB9-019F2D3F2809}"/>
                  </a:ext>
                </a:extLst>
              </p:cNvPr>
              <p:cNvSpPr/>
              <p:nvPr/>
            </p:nvSpPr>
            <p:spPr>
              <a:xfrm>
                <a:off x="6496811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43E4D9F-948A-69C9-74D3-63140C004F3A}"/>
                  </a:ext>
                </a:extLst>
              </p:cNvPr>
              <p:cNvSpPr/>
              <p:nvPr/>
            </p:nvSpPr>
            <p:spPr>
              <a:xfrm>
                <a:off x="6573710" y="4855019"/>
                <a:ext cx="68326" cy="100647"/>
              </a:xfrm>
              <a:custGeom>
                <a:avLst/>
                <a:gdLst>
                  <a:gd name="connsiteX0" fmla="*/ 8319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6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6 w 68326"/>
                  <a:gd name="connsiteY25" fmla="*/ 77851 h 100647"/>
                  <a:gd name="connsiteX26" fmla="*/ 61405 w 68326"/>
                  <a:gd name="connsiteY26" fmla="*/ 88900 h 100647"/>
                  <a:gd name="connsiteX27" fmla="*/ 50546 w 68326"/>
                  <a:gd name="connsiteY27" fmla="*/ 97282 h 100647"/>
                  <a:gd name="connsiteX28" fmla="*/ 32830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3 w 68326"/>
                  <a:gd name="connsiteY39" fmla="*/ 43942 h 100647"/>
                  <a:gd name="connsiteX40" fmla="*/ 60008 w 68326"/>
                  <a:gd name="connsiteY40" fmla="*/ 33528 h 100647"/>
                  <a:gd name="connsiteX41" fmla="*/ 58103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9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4" y="65913"/>
                      <a:pt x="38608" y="67056"/>
                      <a:pt x="33846" y="67056"/>
                    </a:cubicBezTo>
                    <a:cubicBezTo>
                      <a:pt x="28702" y="67056"/>
                      <a:pt x="24067" y="66230"/>
                      <a:pt x="19939" y="64516"/>
                    </a:cubicBezTo>
                    <a:cubicBezTo>
                      <a:pt x="15811" y="62865"/>
                      <a:pt x="12256" y="60515"/>
                      <a:pt x="9334" y="57595"/>
                    </a:cubicBezTo>
                    <a:cubicBezTo>
                      <a:pt x="6414" y="54673"/>
                      <a:pt x="4128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8" y="16510"/>
                      <a:pt x="6414" y="12954"/>
                      <a:pt x="9334" y="9906"/>
                    </a:cubicBezTo>
                    <a:cubicBezTo>
                      <a:pt x="12256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608" y="0"/>
                      <a:pt x="43244" y="1143"/>
                      <a:pt x="47816" y="3365"/>
                    </a:cubicBezTo>
                    <a:cubicBezTo>
                      <a:pt x="52388" y="5588"/>
                      <a:pt x="55944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6" y="77851"/>
                    </a:cubicBezTo>
                    <a:cubicBezTo>
                      <a:pt x="65913" y="81852"/>
                      <a:pt x="64071" y="85534"/>
                      <a:pt x="61405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9" y="100647"/>
                      <a:pt x="32830" y="100647"/>
                    </a:cubicBezTo>
                    <a:cubicBezTo>
                      <a:pt x="26797" y="100647"/>
                      <a:pt x="21019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2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3" y="55943"/>
                      <a:pt x="50609" y="54229"/>
                      <a:pt x="52832" y="52007"/>
                    </a:cubicBezTo>
                    <a:cubicBezTo>
                      <a:pt x="55055" y="49784"/>
                      <a:pt x="56833" y="47117"/>
                      <a:pt x="58103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3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3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2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A1E8630-002D-BED6-E941-50C9B4BE4323}"/>
                  </a:ext>
                </a:extLst>
              </p:cNvPr>
              <p:cNvSpPr/>
              <p:nvPr/>
            </p:nvSpPr>
            <p:spPr>
              <a:xfrm>
                <a:off x="669696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99CE21-F9A9-BC8B-E172-074A10A12DC5}"/>
                  </a:ext>
                </a:extLst>
              </p:cNvPr>
              <p:cNvSpPr/>
              <p:nvPr/>
            </p:nvSpPr>
            <p:spPr>
              <a:xfrm>
                <a:off x="6781927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2B068B3-87E0-C796-4E1B-02B1AA545A0B}"/>
                  </a:ext>
                </a:extLst>
              </p:cNvPr>
              <p:cNvSpPr/>
              <p:nvPr/>
            </p:nvSpPr>
            <p:spPr>
              <a:xfrm>
                <a:off x="6815010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FDF83D5-3F25-4F56-755F-CFEA52F47DD9}"/>
                  </a:ext>
                </a:extLst>
              </p:cNvPr>
              <p:cNvSpPr/>
              <p:nvPr/>
            </p:nvSpPr>
            <p:spPr>
              <a:xfrm>
                <a:off x="6839839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6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7970226-8057-CA5C-6A5F-1AFF6A49B5EB}"/>
                  </a:ext>
                </a:extLst>
              </p:cNvPr>
              <p:cNvSpPr/>
              <p:nvPr/>
            </p:nvSpPr>
            <p:spPr>
              <a:xfrm>
                <a:off x="6889813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1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1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3E845F5-B063-439D-82E6-5CCE6DCB381D}"/>
                  </a:ext>
                </a:extLst>
              </p:cNvPr>
              <p:cNvSpPr/>
              <p:nvPr/>
            </p:nvSpPr>
            <p:spPr>
              <a:xfrm>
                <a:off x="6955853" y="4855146"/>
                <a:ext cx="50418" cy="68770"/>
              </a:xfrm>
              <a:custGeom>
                <a:avLst/>
                <a:gdLst>
                  <a:gd name="connsiteX0" fmla="*/ 42037 w 50418"/>
                  <a:gd name="connsiteY0" fmla="*/ 17082 h 68770"/>
                  <a:gd name="connsiteX1" fmla="*/ 35687 w 50418"/>
                  <a:gd name="connsiteY1" fmla="*/ 10477 h 68770"/>
                  <a:gd name="connsiteX2" fmla="*/ 25971 w 50418"/>
                  <a:gd name="connsiteY2" fmla="*/ 7874 h 68770"/>
                  <a:gd name="connsiteX3" fmla="*/ 20955 w 50418"/>
                  <a:gd name="connsiteY3" fmla="*/ 8445 h 68770"/>
                  <a:gd name="connsiteX4" fmla="*/ 16510 w 50418"/>
                  <a:gd name="connsiteY4" fmla="*/ 10287 h 68770"/>
                  <a:gd name="connsiteX5" fmla="*/ 13335 w 50418"/>
                  <a:gd name="connsiteY5" fmla="*/ 13525 h 68770"/>
                  <a:gd name="connsiteX6" fmla="*/ 12128 w 50418"/>
                  <a:gd name="connsiteY6" fmla="*/ 18161 h 68770"/>
                  <a:gd name="connsiteX7" fmla="*/ 15875 w 50418"/>
                  <a:gd name="connsiteY7" fmla="*/ 25209 h 68770"/>
                  <a:gd name="connsiteX8" fmla="*/ 27749 w 50418"/>
                  <a:gd name="connsiteY8" fmla="*/ 29337 h 68770"/>
                  <a:gd name="connsiteX9" fmla="*/ 44894 w 50418"/>
                  <a:gd name="connsiteY9" fmla="*/ 36258 h 68770"/>
                  <a:gd name="connsiteX10" fmla="*/ 50419 w 50418"/>
                  <a:gd name="connsiteY10" fmla="*/ 48514 h 68770"/>
                  <a:gd name="connsiteX11" fmla="*/ 48260 w 50418"/>
                  <a:gd name="connsiteY11" fmla="*/ 57975 h 68770"/>
                  <a:gd name="connsiteX12" fmla="*/ 42608 w 50418"/>
                  <a:gd name="connsiteY12" fmla="*/ 64262 h 68770"/>
                  <a:gd name="connsiteX13" fmla="*/ 34734 w 50418"/>
                  <a:gd name="connsiteY13" fmla="*/ 67754 h 68770"/>
                  <a:gd name="connsiteX14" fmla="*/ 25844 w 50418"/>
                  <a:gd name="connsiteY14" fmla="*/ 68770 h 68770"/>
                  <a:gd name="connsiteX15" fmla="*/ 11430 w 50418"/>
                  <a:gd name="connsiteY15" fmla="*/ 65722 h 68770"/>
                  <a:gd name="connsiteX16" fmla="*/ 0 w 50418"/>
                  <a:gd name="connsiteY16" fmla="*/ 56070 h 68770"/>
                  <a:gd name="connsiteX17" fmla="*/ 7556 w 50418"/>
                  <a:gd name="connsiteY17" fmla="*/ 50482 h 68770"/>
                  <a:gd name="connsiteX18" fmla="*/ 14986 w 50418"/>
                  <a:gd name="connsiteY18" fmla="*/ 57721 h 68770"/>
                  <a:gd name="connsiteX19" fmla="*/ 25717 w 50418"/>
                  <a:gd name="connsiteY19" fmla="*/ 60642 h 68770"/>
                  <a:gd name="connsiteX20" fmla="*/ 31559 w 50418"/>
                  <a:gd name="connsiteY20" fmla="*/ 60071 h 68770"/>
                  <a:gd name="connsiteX21" fmla="*/ 36449 w 50418"/>
                  <a:gd name="connsiteY21" fmla="*/ 58102 h 68770"/>
                  <a:gd name="connsiteX22" fmla="*/ 39815 w 50418"/>
                  <a:gd name="connsiteY22" fmla="*/ 54546 h 68770"/>
                  <a:gd name="connsiteX23" fmla="*/ 41084 w 50418"/>
                  <a:gd name="connsiteY23" fmla="*/ 49149 h 68770"/>
                  <a:gd name="connsiteX24" fmla="*/ 36131 w 50418"/>
                  <a:gd name="connsiteY24" fmla="*/ 41402 h 68770"/>
                  <a:gd name="connsiteX25" fmla="*/ 21844 w 50418"/>
                  <a:gd name="connsiteY25" fmla="*/ 36576 h 68770"/>
                  <a:gd name="connsiteX26" fmla="*/ 15621 w 50418"/>
                  <a:gd name="connsiteY26" fmla="*/ 34798 h 68770"/>
                  <a:gd name="connsiteX27" fmla="*/ 9525 w 50418"/>
                  <a:gd name="connsiteY27" fmla="*/ 31750 h 68770"/>
                  <a:gd name="connsiteX28" fmla="*/ 4890 w 50418"/>
                  <a:gd name="connsiteY28" fmla="*/ 26670 h 68770"/>
                  <a:gd name="connsiteX29" fmla="*/ 3048 w 50418"/>
                  <a:gd name="connsiteY29" fmla="*/ 18986 h 68770"/>
                  <a:gd name="connsiteX30" fmla="*/ 5016 w 50418"/>
                  <a:gd name="connsiteY30" fmla="*/ 10414 h 68770"/>
                  <a:gd name="connsiteX31" fmla="*/ 10287 w 50418"/>
                  <a:gd name="connsiteY31" fmla="*/ 4572 h 68770"/>
                  <a:gd name="connsiteX32" fmla="*/ 17780 w 50418"/>
                  <a:gd name="connsiteY32" fmla="*/ 1143 h 68770"/>
                  <a:gd name="connsiteX33" fmla="*/ 26415 w 50418"/>
                  <a:gd name="connsiteY33" fmla="*/ 0 h 68770"/>
                  <a:gd name="connsiteX34" fmla="*/ 39688 w 50418"/>
                  <a:gd name="connsiteY34" fmla="*/ 3048 h 68770"/>
                  <a:gd name="connsiteX35" fmla="*/ 49340 w 50418"/>
                  <a:gd name="connsiteY35" fmla="*/ 11684 h 68770"/>
                  <a:gd name="connsiteX36" fmla="*/ 42101 w 50418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8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0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3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8" y="68770"/>
                      <a:pt x="25844" y="68770"/>
                    </a:cubicBezTo>
                    <a:cubicBezTo>
                      <a:pt x="20891" y="68770"/>
                      <a:pt x="16128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6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1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1" y="0"/>
                      <a:pt x="26415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5E11A2F-5C19-1EB8-5B74-DD360A0C3E91}"/>
                  </a:ext>
                </a:extLst>
              </p:cNvPr>
              <p:cNvSpPr/>
              <p:nvPr/>
            </p:nvSpPr>
            <p:spPr>
              <a:xfrm>
                <a:off x="7020306" y="4854955"/>
                <a:ext cx="64324" cy="68834"/>
              </a:xfrm>
              <a:custGeom>
                <a:avLst/>
                <a:gdLst>
                  <a:gd name="connsiteX0" fmla="*/ 64325 w 64324"/>
                  <a:gd name="connsiteY0" fmla="*/ 32512 h 68834"/>
                  <a:gd name="connsiteX1" fmla="*/ 64325 w 64324"/>
                  <a:gd name="connsiteY1" fmla="*/ 34608 h 68834"/>
                  <a:gd name="connsiteX2" fmla="*/ 64198 w 64324"/>
                  <a:gd name="connsiteY2" fmla="*/ 36957 h 68834"/>
                  <a:gd name="connsiteX3" fmla="*/ 9969 w 64324"/>
                  <a:gd name="connsiteY3" fmla="*/ 36957 h 68834"/>
                  <a:gd name="connsiteX4" fmla="*/ 11937 w 64324"/>
                  <a:gd name="connsiteY4" fmla="*/ 46165 h 68834"/>
                  <a:gd name="connsiteX5" fmla="*/ 16954 w 64324"/>
                  <a:gd name="connsiteY5" fmla="*/ 53721 h 68834"/>
                  <a:gd name="connsiteX6" fmla="*/ 24511 w 64324"/>
                  <a:gd name="connsiteY6" fmla="*/ 58801 h 68834"/>
                  <a:gd name="connsiteX7" fmla="*/ 33845 w 64324"/>
                  <a:gd name="connsiteY7" fmla="*/ 60706 h 68834"/>
                  <a:gd name="connsiteX8" fmla="*/ 46609 w 64324"/>
                  <a:gd name="connsiteY8" fmla="*/ 57277 h 68834"/>
                  <a:gd name="connsiteX9" fmla="*/ 54800 w 64324"/>
                  <a:gd name="connsiteY9" fmla="*/ 49403 h 68834"/>
                  <a:gd name="connsiteX10" fmla="*/ 61913 w 64324"/>
                  <a:gd name="connsiteY10" fmla="*/ 54991 h 68834"/>
                  <a:gd name="connsiteX11" fmla="*/ 48958 w 64324"/>
                  <a:gd name="connsiteY11" fmla="*/ 65596 h 68834"/>
                  <a:gd name="connsiteX12" fmla="*/ 33782 w 64324"/>
                  <a:gd name="connsiteY12" fmla="*/ 68834 h 68834"/>
                  <a:gd name="connsiteX13" fmla="*/ 20320 w 64324"/>
                  <a:gd name="connsiteY13" fmla="*/ 66230 h 68834"/>
                  <a:gd name="connsiteX14" fmla="*/ 9651 w 64324"/>
                  <a:gd name="connsiteY14" fmla="*/ 59055 h 68834"/>
                  <a:gd name="connsiteX15" fmla="*/ 2603 w 64324"/>
                  <a:gd name="connsiteY15" fmla="*/ 48133 h 68834"/>
                  <a:gd name="connsiteX16" fmla="*/ 0 w 64324"/>
                  <a:gd name="connsiteY16" fmla="*/ 34417 h 68834"/>
                  <a:gd name="connsiteX17" fmla="*/ 2539 w 64324"/>
                  <a:gd name="connsiteY17" fmla="*/ 20701 h 68834"/>
                  <a:gd name="connsiteX18" fmla="*/ 9525 w 64324"/>
                  <a:gd name="connsiteY18" fmla="*/ 9779 h 68834"/>
                  <a:gd name="connsiteX19" fmla="*/ 20002 w 64324"/>
                  <a:gd name="connsiteY19" fmla="*/ 2603 h 68834"/>
                  <a:gd name="connsiteX20" fmla="*/ 33020 w 64324"/>
                  <a:gd name="connsiteY20" fmla="*/ 0 h 68834"/>
                  <a:gd name="connsiteX21" fmla="*/ 46545 w 64324"/>
                  <a:gd name="connsiteY21" fmla="*/ 2603 h 68834"/>
                  <a:gd name="connsiteX22" fmla="*/ 56324 w 64324"/>
                  <a:gd name="connsiteY22" fmla="*/ 9589 h 68834"/>
                  <a:gd name="connsiteX23" fmla="*/ 62293 w 64324"/>
                  <a:gd name="connsiteY23" fmla="*/ 19876 h 68834"/>
                  <a:gd name="connsiteX24" fmla="*/ 64325 w 64324"/>
                  <a:gd name="connsiteY24" fmla="*/ 32448 h 68834"/>
                  <a:gd name="connsiteX25" fmla="*/ 54673 w 64324"/>
                  <a:gd name="connsiteY25" fmla="*/ 29464 h 68834"/>
                  <a:gd name="connsiteX26" fmla="*/ 48704 w 64324"/>
                  <a:gd name="connsiteY26" fmla="*/ 14160 h 68834"/>
                  <a:gd name="connsiteX27" fmla="*/ 32956 w 64324"/>
                  <a:gd name="connsiteY27" fmla="*/ 8065 h 68834"/>
                  <a:gd name="connsiteX28" fmla="*/ 24130 w 64324"/>
                  <a:gd name="connsiteY28" fmla="*/ 9779 h 68834"/>
                  <a:gd name="connsiteX29" fmla="*/ 17018 w 64324"/>
                  <a:gd name="connsiteY29" fmla="*/ 14541 h 68834"/>
                  <a:gd name="connsiteX30" fmla="*/ 12128 w 64324"/>
                  <a:gd name="connsiteY30" fmla="*/ 21399 h 68834"/>
                  <a:gd name="connsiteX31" fmla="*/ 10033 w 64324"/>
                  <a:gd name="connsiteY31" fmla="*/ 29464 h 68834"/>
                  <a:gd name="connsiteX32" fmla="*/ 54610 w 64324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4" h="68834">
                    <a:moveTo>
                      <a:pt x="64325" y="32512"/>
                    </a:moveTo>
                    <a:lnTo>
                      <a:pt x="64325" y="34608"/>
                    </a:lnTo>
                    <a:cubicBezTo>
                      <a:pt x="64325" y="35370"/>
                      <a:pt x="64325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7" y="46165"/>
                    </a:cubicBezTo>
                    <a:cubicBezTo>
                      <a:pt x="13144" y="49022"/>
                      <a:pt x="14795" y="51562"/>
                      <a:pt x="16954" y="53721"/>
                    </a:cubicBezTo>
                    <a:cubicBezTo>
                      <a:pt x="19113" y="55880"/>
                      <a:pt x="21589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2" y="59563"/>
                      <a:pt x="46609" y="57277"/>
                    </a:cubicBezTo>
                    <a:cubicBezTo>
                      <a:pt x="50164" y="54991"/>
                      <a:pt x="52895" y="52388"/>
                      <a:pt x="54800" y="49403"/>
                    </a:cubicBezTo>
                    <a:lnTo>
                      <a:pt x="61913" y="54991"/>
                    </a:lnTo>
                    <a:cubicBezTo>
                      <a:pt x="57975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1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8" y="43942"/>
                      <a:pt x="0" y="39370"/>
                      <a:pt x="0" y="34417"/>
                    </a:cubicBezTo>
                    <a:cubicBezTo>
                      <a:pt x="0" y="29464"/>
                      <a:pt x="825" y="24892"/>
                      <a:pt x="2539" y="20701"/>
                    </a:cubicBezTo>
                    <a:cubicBezTo>
                      <a:pt x="4190" y="16510"/>
                      <a:pt x="6540" y="12891"/>
                      <a:pt x="9525" y="9779"/>
                    </a:cubicBezTo>
                    <a:cubicBezTo>
                      <a:pt x="12509" y="6731"/>
                      <a:pt x="16001" y="4318"/>
                      <a:pt x="20002" y="2603"/>
                    </a:cubicBezTo>
                    <a:cubicBezTo>
                      <a:pt x="24002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7" y="12510"/>
                      <a:pt x="60896" y="15939"/>
                      <a:pt x="62293" y="19876"/>
                    </a:cubicBezTo>
                    <a:cubicBezTo>
                      <a:pt x="63626" y="23813"/>
                      <a:pt x="64325" y="28003"/>
                      <a:pt x="64325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4F877A-13FF-DB1E-46CD-528411E11BF0}"/>
                  </a:ext>
                </a:extLst>
              </p:cNvPr>
              <p:cNvSpPr/>
              <p:nvPr/>
            </p:nvSpPr>
            <p:spPr>
              <a:xfrm>
                <a:off x="7100252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00FF9A8-9E24-AEF0-2907-C58837686054}"/>
                  </a:ext>
                </a:extLst>
              </p:cNvPr>
              <p:cNvSpPr/>
              <p:nvPr/>
            </p:nvSpPr>
            <p:spPr>
              <a:xfrm>
                <a:off x="7224141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1829F3C-DF29-EE3E-3A69-8531CDC94B0A}"/>
                  </a:ext>
                </a:extLst>
              </p:cNvPr>
              <p:cNvSpPr/>
              <p:nvPr/>
            </p:nvSpPr>
            <p:spPr>
              <a:xfrm>
                <a:off x="731608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7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5" y="0"/>
                      <a:pt x="9969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4091677-CFE6-8A04-A2CF-0B6682146FD1}"/>
                  </a:ext>
                </a:extLst>
              </p:cNvPr>
              <p:cNvSpPr/>
              <p:nvPr/>
            </p:nvSpPr>
            <p:spPr>
              <a:xfrm>
                <a:off x="7347966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2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2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AB58AA1-BEBF-119C-D224-BCFD0617AB52}"/>
                  </a:ext>
                </a:extLst>
              </p:cNvPr>
              <p:cNvSpPr/>
              <p:nvPr/>
            </p:nvSpPr>
            <p:spPr>
              <a:xfrm>
                <a:off x="7426832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9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9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1A6CE42B-9393-3A51-5CC8-3F1E36FF16C4}"/>
                  </a:ext>
                </a:extLst>
              </p:cNvPr>
              <p:cNvSpPr/>
              <p:nvPr/>
            </p:nvSpPr>
            <p:spPr>
              <a:xfrm>
                <a:off x="7585202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3CE83C-1856-C9E0-BF66-23A26E52438F}"/>
                  </a:ext>
                </a:extLst>
              </p:cNvPr>
              <p:cNvSpPr/>
              <p:nvPr/>
            </p:nvSpPr>
            <p:spPr>
              <a:xfrm>
                <a:off x="7662164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19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19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19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2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2" y="889"/>
                      <a:pt x="29781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2" y="6731"/>
                      <a:pt x="59944" y="9779"/>
                    </a:cubicBezTo>
                    <a:cubicBezTo>
                      <a:pt x="62992" y="12827"/>
                      <a:pt x="65405" y="16510"/>
                      <a:pt x="67119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2" y="20891"/>
                      <a:pt x="55181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1" y="27368"/>
                      <a:pt x="10160" y="30734"/>
                      <a:pt x="10160" y="34417"/>
                    </a:cubicBezTo>
                    <a:cubicBezTo>
                      <a:pt x="10160" y="38100"/>
                      <a:pt x="10731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1" y="50736"/>
                      <a:pt x="56832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F887565-6484-117D-2ADB-3B1FA686D42A}"/>
                  </a:ext>
                </a:extLst>
              </p:cNvPr>
              <p:cNvSpPr/>
              <p:nvPr/>
            </p:nvSpPr>
            <p:spPr>
              <a:xfrm>
                <a:off x="7751698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AB8AA39-AAC3-9686-F5C9-E02BBF29EEF2}"/>
                  </a:ext>
                </a:extLst>
              </p:cNvPr>
              <p:cNvSpPr/>
              <p:nvPr/>
            </p:nvSpPr>
            <p:spPr>
              <a:xfrm>
                <a:off x="7832852" y="4856670"/>
                <a:ext cx="57086" cy="67055"/>
              </a:xfrm>
              <a:custGeom>
                <a:avLst/>
                <a:gdLst>
                  <a:gd name="connsiteX0" fmla="*/ 48069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69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1" y="59055"/>
                      <a:pt x="32194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A87F134-D4C1-8B92-7AA6-78A5C77016E9}"/>
                  </a:ext>
                </a:extLst>
              </p:cNvPr>
              <p:cNvSpPr/>
              <p:nvPr/>
            </p:nvSpPr>
            <p:spPr>
              <a:xfrm>
                <a:off x="7913941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4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E329B8C-1C59-D6A7-35CB-A7386C26410A}"/>
                  </a:ext>
                </a:extLst>
              </p:cNvPr>
              <p:cNvSpPr/>
              <p:nvPr/>
            </p:nvSpPr>
            <p:spPr>
              <a:xfrm>
                <a:off x="8037321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8888A6A2-17A8-6B9F-560A-C8B72E9E3D11}"/>
                  </a:ext>
                </a:extLst>
              </p:cNvPr>
              <p:cNvSpPr/>
              <p:nvPr/>
            </p:nvSpPr>
            <p:spPr>
              <a:xfrm>
                <a:off x="8150923" y="4856734"/>
                <a:ext cx="63754" cy="98932"/>
              </a:xfrm>
              <a:custGeom>
                <a:avLst/>
                <a:gdLst>
                  <a:gd name="connsiteX0" fmla="*/ 32893 w 63754"/>
                  <a:gd name="connsiteY0" fmla="*/ 55182 h 98932"/>
                  <a:gd name="connsiteX1" fmla="*/ 33147 w 63754"/>
                  <a:gd name="connsiteY1" fmla="*/ 55182 h 98932"/>
                  <a:gd name="connsiteX2" fmla="*/ 53404 w 63754"/>
                  <a:gd name="connsiteY2" fmla="*/ 0 h 98932"/>
                  <a:gd name="connsiteX3" fmla="*/ 63754 w 63754"/>
                  <a:gd name="connsiteY3" fmla="*/ 0 h 98932"/>
                  <a:gd name="connsiteX4" fmla="*/ 31179 w 63754"/>
                  <a:gd name="connsiteY4" fmla="*/ 82296 h 98932"/>
                  <a:gd name="connsiteX5" fmla="*/ 23685 w 63754"/>
                  <a:gd name="connsiteY5" fmla="*/ 94361 h 98932"/>
                  <a:gd name="connsiteX6" fmla="*/ 10605 w 63754"/>
                  <a:gd name="connsiteY6" fmla="*/ 98933 h 98932"/>
                  <a:gd name="connsiteX7" fmla="*/ 2095 w 63754"/>
                  <a:gd name="connsiteY7" fmla="*/ 98107 h 98932"/>
                  <a:gd name="connsiteX8" fmla="*/ 3048 w 63754"/>
                  <a:gd name="connsiteY8" fmla="*/ 89471 h 98932"/>
                  <a:gd name="connsiteX9" fmla="*/ 10033 w 63754"/>
                  <a:gd name="connsiteY9" fmla="*/ 90614 h 98932"/>
                  <a:gd name="connsiteX10" fmla="*/ 17717 w 63754"/>
                  <a:gd name="connsiteY10" fmla="*/ 87630 h 98932"/>
                  <a:gd name="connsiteX11" fmla="*/ 22606 w 63754"/>
                  <a:gd name="connsiteY11" fmla="*/ 79057 h 98932"/>
                  <a:gd name="connsiteX12" fmla="*/ 27940 w 63754"/>
                  <a:gd name="connsiteY12" fmla="*/ 65341 h 98932"/>
                  <a:gd name="connsiteX13" fmla="*/ 0 w 63754"/>
                  <a:gd name="connsiteY13" fmla="*/ 127 h 98932"/>
                  <a:gd name="connsiteX14" fmla="*/ 10605 w 63754"/>
                  <a:gd name="connsiteY14" fmla="*/ 127 h 98932"/>
                  <a:gd name="connsiteX15" fmla="*/ 32830 w 63754"/>
                  <a:gd name="connsiteY15" fmla="*/ 55308 h 9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754" h="98932">
                    <a:moveTo>
                      <a:pt x="32893" y="55182"/>
                    </a:moveTo>
                    <a:lnTo>
                      <a:pt x="33147" y="55182"/>
                    </a:lnTo>
                    <a:lnTo>
                      <a:pt x="53404" y="0"/>
                    </a:lnTo>
                    <a:lnTo>
                      <a:pt x="63754" y="0"/>
                    </a:lnTo>
                    <a:lnTo>
                      <a:pt x="31179" y="82296"/>
                    </a:lnTo>
                    <a:cubicBezTo>
                      <a:pt x="29210" y="87313"/>
                      <a:pt x="26733" y="91376"/>
                      <a:pt x="23685" y="94361"/>
                    </a:cubicBezTo>
                    <a:cubicBezTo>
                      <a:pt x="20638" y="97409"/>
                      <a:pt x="16320" y="98933"/>
                      <a:pt x="10605" y="98933"/>
                    </a:cubicBezTo>
                    <a:cubicBezTo>
                      <a:pt x="7747" y="98933"/>
                      <a:pt x="4890" y="98679"/>
                      <a:pt x="2095" y="98107"/>
                    </a:cubicBezTo>
                    <a:lnTo>
                      <a:pt x="3048" y="89471"/>
                    </a:lnTo>
                    <a:cubicBezTo>
                      <a:pt x="5270" y="90233"/>
                      <a:pt x="7620" y="90614"/>
                      <a:pt x="10033" y="90614"/>
                    </a:cubicBezTo>
                    <a:cubicBezTo>
                      <a:pt x="13271" y="90614"/>
                      <a:pt x="15875" y="89598"/>
                      <a:pt x="17717" y="87630"/>
                    </a:cubicBezTo>
                    <a:cubicBezTo>
                      <a:pt x="19558" y="85598"/>
                      <a:pt x="21209" y="82740"/>
                      <a:pt x="22606" y="79057"/>
                    </a:cubicBezTo>
                    <a:lnTo>
                      <a:pt x="27940" y="65341"/>
                    </a:lnTo>
                    <a:lnTo>
                      <a:pt x="0" y="127"/>
                    </a:lnTo>
                    <a:lnTo>
                      <a:pt x="10605" y="127"/>
                    </a:lnTo>
                    <a:lnTo>
                      <a:pt x="32830" y="553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662FE677-E65F-91AE-75CF-31875720E81C}"/>
                  </a:ext>
                </a:extLst>
              </p:cNvPr>
              <p:cNvSpPr/>
              <p:nvPr/>
            </p:nvSpPr>
            <p:spPr>
              <a:xfrm>
                <a:off x="8263826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BF598470-6F5B-526E-264B-E64C76C69974}"/>
                  </a:ext>
                </a:extLst>
              </p:cNvPr>
              <p:cNvSpPr/>
              <p:nvPr/>
            </p:nvSpPr>
            <p:spPr>
              <a:xfrm>
                <a:off x="834370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5114357-A5F0-375B-210E-DC46141CE1EB}"/>
                  </a:ext>
                </a:extLst>
              </p:cNvPr>
              <p:cNvSpPr/>
              <p:nvPr/>
            </p:nvSpPr>
            <p:spPr>
              <a:xfrm>
                <a:off x="8380730" y="4816475"/>
                <a:ext cx="68388" cy="107251"/>
              </a:xfrm>
              <a:custGeom>
                <a:avLst/>
                <a:gdLst>
                  <a:gd name="connsiteX0" fmla="*/ 9525 w 68388"/>
                  <a:gd name="connsiteY0" fmla="*/ 94552 h 107251"/>
                  <a:gd name="connsiteX1" fmla="*/ 9525 w 68388"/>
                  <a:gd name="connsiteY1" fmla="*/ 105601 h 107251"/>
                  <a:gd name="connsiteX2" fmla="*/ 0 w 68388"/>
                  <a:gd name="connsiteY2" fmla="*/ 105601 h 107251"/>
                  <a:gd name="connsiteX3" fmla="*/ 0 w 68388"/>
                  <a:gd name="connsiteY3" fmla="*/ 0 h 107251"/>
                  <a:gd name="connsiteX4" fmla="*/ 9525 w 68388"/>
                  <a:gd name="connsiteY4" fmla="*/ 0 h 107251"/>
                  <a:gd name="connsiteX5" fmla="*/ 9525 w 68388"/>
                  <a:gd name="connsiteY5" fmla="*/ 51562 h 107251"/>
                  <a:gd name="connsiteX6" fmla="*/ 9778 w 68388"/>
                  <a:gd name="connsiteY6" fmla="*/ 51562 h 107251"/>
                  <a:gd name="connsiteX7" fmla="*/ 20701 w 68388"/>
                  <a:gd name="connsiteY7" fmla="*/ 41847 h 107251"/>
                  <a:gd name="connsiteX8" fmla="*/ 34544 w 68388"/>
                  <a:gd name="connsiteY8" fmla="*/ 38545 h 107251"/>
                  <a:gd name="connsiteX9" fmla="*/ 48451 w 68388"/>
                  <a:gd name="connsiteY9" fmla="*/ 41211 h 107251"/>
                  <a:gd name="connsiteX10" fmla="*/ 59055 w 68388"/>
                  <a:gd name="connsiteY10" fmla="*/ 48451 h 107251"/>
                  <a:gd name="connsiteX11" fmla="*/ 65913 w 68388"/>
                  <a:gd name="connsiteY11" fmla="*/ 59372 h 107251"/>
                  <a:gd name="connsiteX12" fmla="*/ 68389 w 68388"/>
                  <a:gd name="connsiteY12" fmla="*/ 72898 h 107251"/>
                  <a:gd name="connsiteX13" fmla="*/ 65913 w 68388"/>
                  <a:gd name="connsiteY13" fmla="*/ 86423 h 107251"/>
                  <a:gd name="connsiteX14" fmla="*/ 59055 w 68388"/>
                  <a:gd name="connsiteY14" fmla="*/ 97346 h 107251"/>
                  <a:gd name="connsiteX15" fmla="*/ 48451 w 68388"/>
                  <a:gd name="connsiteY15" fmla="*/ 104584 h 107251"/>
                  <a:gd name="connsiteX16" fmla="*/ 34544 w 68388"/>
                  <a:gd name="connsiteY16" fmla="*/ 107252 h 107251"/>
                  <a:gd name="connsiteX17" fmla="*/ 20701 w 68388"/>
                  <a:gd name="connsiteY17" fmla="*/ 104013 h 107251"/>
                  <a:gd name="connsiteX18" fmla="*/ 9778 w 68388"/>
                  <a:gd name="connsiteY18" fmla="*/ 94488 h 107251"/>
                  <a:gd name="connsiteX19" fmla="*/ 9525 w 68388"/>
                  <a:gd name="connsiteY19" fmla="*/ 94488 h 107251"/>
                  <a:gd name="connsiteX20" fmla="*/ 58293 w 68388"/>
                  <a:gd name="connsiteY20" fmla="*/ 72898 h 107251"/>
                  <a:gd name="connsiteX21" fmla="*/ 56642 w 68388"/>
                  <a:gd name="connsiteY21" fmla="*/ 62611 h 107251"/>
                  <a:gd name="connsiteX22" fmla="*/ 51815 w 68388"/>
                  <a:gd name="connsiteY22" fmla="*/ 54229 h 107251"/>
                  <a:gd name="connsiteX23" fmla="*/ 44069 w 68388"/>
                  <a:gd name="connsiteY23" fmla="*/ 48578 h 107251"/>
                  <a:gd name="connsiteX24" fmla="*/ 33591 w 68388"/>
                  <a:gd name="connsiteY24" fmla="*/ 46482 h 107251"/>
                  <a:gd name="connsiteX25" fmla="*/ 23558 w 68388"/>
                  <a:gd name="connsiteY25" fmla="*/ 48514 h 107251"/>
                  <a:gd name="connsiteX26" fmla="*/ 15621 w 68388"/>
                  <a:gd name="connsiteY26" fmla="*/ 54102 h 107251"/>
                  <a:gd name="connsiteX27" fmla="*/ 10413 w 68388"/>
                  <a:gd name="connsiteY27" fmla="*/ 62484 h 107251"/>
                  <a:gd name="connsiteX28" fmla="*/ 8509 w 68388"/>
                  <a:gd name="connsiteY28" fmla="*/ 72898 h 107251"/>
                  <a:gd name="connsiteX29" fmla="*/ 10413 w 68388"/>
                  <a:gd name="connsiteY29" fmla="*/ 83312 h 107251"/>
                  <a:gd name="connsiteX30" fmla="*/ 15621 w 68388"/>
                  <a:gd name="connsiteY30" fmla="*/ 91630 h 107251"/>
                  <a:gd name="connsiteX31" fmla="*/ 23558 w 68388"/>
                  <a:gd name="connsiteY31" fmla="*/ 97155 h 107251"/>
                  <a:gd name="connsiteX32" fmla="*/ 33591 w 68388"/>
                  <a:gd name="connsiteY32" fmla="*/ 99187 h 107251"/>
                  <a:gd name="connsiteX33" fmla="*/ 44069 w 68388"/>
                  <a:gd name="connsiteY33" fmla="*/ 97155 h 107251"/>
                  <a:gd name="connsiteX34" fmla="*/ 51815 w 68388"/>
                  <a:gd name="connsiteY34" fmla="*/ 91567 h 107251"/>
                  <a:gd name="connsiteX35" fmla="*/ 56642 w 68388"/>
                  <a:gd name="connsiteY35" fmla="*/ 83185 h 107251"/>
                  <a:gd name="connsiteX36" fmla="*/ 58293 w 68388"/>
                  <a:gd name="connsiteY36" fmla="*/ 72898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8" h="107251">
                    <a:moveTo>
                      <a:pt x="9525" y="94552"/>
                    </a:move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1562"/>
                    </a:lnTo>
                    <a:lnTo>
                      <a:pt x="9778" y="51562"/>
                    </a:lnTo>
                    <a:cubicBezTo>
                      <a:pt x="12573" y="47308"/>
                      <a:pt x="16192" y="44069"/>
                      <a:pt x="20701" y="41847"/>
                    </a:cubicBezTo>
                    <a:cubicBezTo>
                      <a:pt x="25146" y="39688"/>
                      <a:pt x="29781" y="38545"/>
                      <a:pt x="34544" y="38545"/>
                    </a:cubicBezTo>
                    <a:cubicBezTo>
                      <a:pt x="39688" y="38545"/>
                      <a:pt x="44323" y="39434"/>
                      <a:pt x="48451" y="41211"/>
                    </a:cubicBezTo>
                    <a:cubicBezTo>
                      <a:pt x="52577" y="42990"/>
                      <a:pt x="56134" y="45403"/>
                      <a:pt x="59055" y="48451"/>
                    </a:cubicBezTo>
                    <a:cubicBezTo>
                      <a:pt x="61976" y="51498"/>
                      <a:pt x="64262" y="55182"/>
                      <a:pt x="65913" y="59372"/>
                    </a:cubicBezTo>
                    <a:cubicBezTo>
                      <a:pt x="67563" y="63564"/>
                      <a:pt x="68389" y="68072"/>
                      <a:pt x="68389" y="72898"/>
                    </a:cubicBezTo>
                    <a:cubicBezTo>
                      <a:pt x="68389" y="77724"/>
                      <a:pt x="67563" y="82233"/>
                      <a:pt x="65913" y="86423"/>
                    </a:cubicBezTo>
                    <a:cubicBezTo>
                      <a:pt x="64262" y="90615"/>
                      <a:pt x="61976" y="94234"/>
                      <a:pt x="59055" y="97346"/>
                    </a:cubicBezTo>
                    <a:cubicBezTo>
                      <a:pt x="56134" y="100393"/>
                      <a:pt x="52577" y="102870"/>
                      <a:pt x="48451" y="104584"/>
                    </a:cubicBezTo>
                    <a:cubicBezTo>
                      <a:pt x="44323" y="106363"/>
                      <a:pt x="39688" y="107252"/>
                      <a:pt x="34544" y="107252"/>
                    </a:cubicBezTo>
                    <a:cubicBezTo>
                      <a:pt x="29781" y="107252"/>
                      <a:pt x="25209" y="106172"/>
                      <a:pt x="20701" y="104013"/>
                    </a:cubicBezTo>
                    <a:cubicBezTo>
                      <a:pt x="16256" y="101854"/>
                      <a:pt x="12573" y="98679"/>
                      <a:pt x="9778" y="94488"/>
                    </a:cubicBezTo>
                    <a:lnTo>
                      <a:pt x="9525" y="94488"/>
                    </a:lnTo>
                    <a:close/>
                    <a:moveTo>
                      <a:pt x="58293" y="72898"/>
                    </a:moveTo>
                    <a:cubicBezTo>
                      <a:pt x="58293" y="69278"/>
                      <a:pt x="57721" y="65849"/>
                      <a:pt x="56642" y="62611"/>
                    </a:cubicBezTo>
                    <a:cubicBezTo>
                      <a:pt x="55499" y="59372"/>
                      <a:pt x="53911" y="56578"/>
                      <a:pt x="51815" y="54229"/>
                    </a:cubicBezTo>
                    <a:cubicBezTo>
                      <a:pt x="49720" y="51879"/>
                      <a:pt x="47117" y="49974"/>
                      <a:pt x="44069" y="48578"/>
                    </a:cubicBezTo>
                    <a:cubicBezTo>
                      <a:pt x="41021" y="47180"/>
                      <a:pt x="37528" y="46482"/>
                      <a:pt x="33591" y="46482"/>
                    </a:cubicBezTo>
                    <a:cubicBezTo>
                      <a:pt x="29972" y="46482"/>
                      <a:pt x="26606" y="47180"/>
                      <a:pt x="23558" y="48514"/>
                    </a:cubicBezTo>
                    <a:cubicBezTo>
                      <a:pt x="20510" y="49847"/>
                      <a:pt x="17843" y="51753"/>
                      <a:pt x="15621" y="54102"/>
                    </a:cubicBezTo>
                    <a:cubicBezTo>
                      <a:pt x="13398" y="56452"/>
                      <a:pt x="11620" y="59246"/>
                      <a:pt x="10413" y="62484"/>
                    </a:cubicBezTo>
                    <a:cubicBezTo>
                      <a:pt x="9144" y="65722"/>
                      <a:pt x="8509" y="69152"/>
                      <a:pt x="8509" y="72898"/>
                    </a:cubicBezTo>
                    <a:cubicBezTo>
                      <a:pt x="8509" y="76645"/>
                      <a:pt x="9144" y="80073"/>
                      <a:pt x="10413" y="83312"/>
                    </a:cubicBezTo>
                    <a:cubicBezTo>
                      <a:pt x="11684" y="86551"/>
                      <a:pt x="13398" y="89281"/>
                      <a:pt x="15621" y="91630"/>
                    </a:cubicBezTo>
                    <a:cubicBezTo>
                      <a:pt x="17843" y="93980"/>
                      <a:pt x="20510" y="95822"/>
                      <a:pt x="23558" y="97155"/>
                    </a:cubicBezTo>
                    <a:cubicBezTo>
                      <a:pt x="26606" y="98489"/>
                      <a:pt x="29972" y="99187"/>
                      <a:pt x="33591" y="99187"/>
                    </a:cubicBezTo>
                    <a:cubicBezTo>
                      <a:pt x="37528" y="99187"/>
                      <a:pt x="41021" y="98489"/>
                      <a:pt x="44069" y="97155"/>
                    </a:cubicBezTo>
                    <a:cubicBezTo>
                      <a:pt x="47117" y="95822"/>
                      <a:pt x="49720" y="93916"/>
                      <a:pt x="51815" y="91567"/>
                    </a:cubicBezTo>
                    <a:cubicBezTo>
                      <a:pt x="53911" y="89217"/>
                      <a:pt x="55499" y="86423"/>
                      <a:pt x="56642" y="83185"/>
                    </a:cubicBezTo>
                    <a:cubicBezTo>
                      <a:pt x="57785" y="79947"/>
                      <a:pt x="58293" y="76581"/>
                      <a:pt x="58293" y="72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ABF9A45-D2A0-9B04-276B-A191AE1F3FB1}"/>
                  </a:ext>
                </a:extLst>
              </p:cNvPr>
              <p:cNvSpPr/>
              <p:nvPr/>
            </p:nvSpPr>
            <p:spPr>
              <a:xfrm>
                <a:off x="8469820" y="4816475"/>
                <a:ext cx="56578" cy="105600"/>
              </a:xfrm>
              <a:custGeom>
                <a:avLst/>
                <a:gdLst>
                  <a:gd name="connsiteX0" fmla="*/ 9716 w 56578"/>
                  <a:gd name="connsiteY0" fmla="*/ 50991 h 105600"/>
                  <a:gd name="connsiteX1" fmla="*/ 18542 w 56578"/>
                  <a:gd name="connsiteY1" fmla="*/ 41910 h 105600"/>
                  <a:gd name="connsiteX2" fmla="*/ 31686 w 56578"/>
                  <a:gd name="connsiteY2" fmla="*/ 38545 h 105600"/>
                  <a:gd name="connsiteX3" fmla="*/ 50356 w 56578"/>
                  <a:gd name="connsiteY3" fmla="*/ 45974 h 105600"/>
                  <a:gd name="connsiteX4" fmla="*/ 56579 w 56578"/>
                  <a:gd name="connsiteY4" fmla="*/ 65532 h 105600"/>
                  <a:gd name="connsiteX5" fmla="*/ 56579 w 56578"/>
                  <a:gd name="connsiteY5" fmla="*/ 105601 h 105600"/>
                  <a:gd name="connsiteX6" fmla="*/ 47054 w 56578"/>
                  <a:gd name="connsiteY6" fmla="*/ 105601 h 105600"/>
                  <a:gd name="connsiteX7" fmla="*/ 47054 w 56578"/>
                  <a:gd name="connsiteY7" fmla="*/ 69405 h 105600"/>
                  <a:gd name="connsiteX8" fmla="*/ 46228 w 56578"/>
                  <a:gd name="connsiteY8" fmla="*/ 60071 h 105600"/>
                  <a:gd name="connsiteX9" fmla="*/ 43371 w 56578"/>
                  <a:gd name="connsiteY9" fmla="*/ 52896 h 105600"/>
                  <a:gd name="connsiteX10" fmla="*/ 37910 w 56578"/>
                  <a:gd name="connsiteY10" fmla="*/ 48197 h 105600"/>
                  <a:gd name="connsiteX11" fmla="*/ 29337 w 56578"/>
                  <a:gd name="connsiteY11" fmla="*/ 46546 h 105600"/>
                  <a:gd name="connsiteX12" fmla="*/ 21972 w 56578"/>
                  <a:gd name="connsiteY12" fmla="*/ 48070 h 105600"/>
                  <a:gd name="connsiteX13" fmla="*/ 15622 w 56578"/>
                  <a:gd name="connsiteY13" fmla="*/ 52768 h 105600"/>
                  <a:gd name="connsiteX14" fmla="*/ 11176 w 56578"/>
                  <a:gd name="connsiteY14" fmla="*/ 60706 h 105600"/>
                  <a:gd name="connsiteX15" fmla="*/ 9525 w 56578"/>
                  <a:gd name="connsiteY15" fmla="*/ 72072 h 105600"/>
                  <a:gd name="connsiteX16" fmla="*/ 9525 w 56578"/>
                  <a:gd name="connsiteY16" fmla="*/ 105601 h 105600"/>
                  <a:gd name="connsiteX17" fmla="*/ 0 w 56578"/>
                  <a:gd name="connsiteY17" fmla="*/ 105601 h 105600"/>
                  <a:gd name="connsiteX18" fmla="*/ 0 w 56578"/>
                  <a:gd name="connsiteY18" fmla="*/ 0 h 105600"/>
                  <a:gd name="connsiteX19" fmla="*/ 9525 w 56578"/>
                  <a:gd name="connsiteY19" fmla="*/ 0 h 105600"/>
                  <a:gd name="connsiteX20" fmla="*/ 9525 w 56578"/>
                  <a:gd name="connsiteY20" fmla="*/ 50991 h 105600"/>
                  <a:gd name="connsiteX21" fmla="*/ 9779 w 56578"/>
                  <a:gd name="connsiteY21" fmla="*/ 5099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578" h="105600">
                    <a:moveTo>
                      <a:pt x="9716" y="50991"/>
                    </a:moveTo>
                    <a:cubicBezTo>
                      <a:pt x="11494" y="47180"/>
                      <a:pt x="14415" y="44133"/>
                      <a:pt x="18542" y="41910"/>
                    </a:cubicBezTo>
                    <a:cubicBezTo>
                      <a:pt x="22670" y="39688"/>
                      <a:pt x="26988" y="38545"/>
                      <a:pt x="31686" y="38545"/>
                    </a:cubicBezTo>
                    <a:cubicBezTo>
                      <a:pt x="40005" y="38545"/>
                      <a:pt x="46165" y="41021"/>
                      <a:pt x="50356" y="45974"/>
                    </a:cubicBezTo>
                    <a:cubicBezTo>
                      <a:pt x="54483" y="50927"/>
                      <a:pt x="56579" y="57404"/>
                      <a:pt x="56579" y="65532"/>
                    </a:cubicBezTo>
                    <a:lnTo>
                      <a:pt x="56579" y="105601"/>
                    </a:lnTo>
                    <a:lnTo>
                      <a:pt x="47054" y="105601"/>
                    </a:lnTo>
                    <a:lnTo>
                      <a:pt x="47054" y="69405"/>
                    </a:lnTo>
                    <a:cubicBezTo>
                      <a:pt x="47054" y="65977"/>
                      <a:pt x="46799" y="62865"/>
                      <a:pt x="46228" y="60071"/>
                    </a:cubicBezTo>
                    <a:cubicBezTo>
                      <a:pt x="45657" y="57277"/>
                      <a:pt x="44704" y="54864"/>
                      <a:pt x="43371" y="52896"/>
                    </a:cubicBezTo>
                    <a:cubicBezTo>
                      <a:pt x="42037" y="50864"/>
                      <a:pt x="40196" y="49340"/>
                      <a:pt x="37910" y="48197"/>
                    </a:cubicBezTo>
                    <a:cubicBezTo>
                      <a:pt x="35623" y="47053"/>
                      <a:pt x="32766" y="46546"/>
                      <a:pt x="29337" y="46546"/>
                    </a:cubicBezTo>
                    <a:cubicBezTo>
                      <a:pt x="26798" y="46546"/>
                      <a:pt x="24385" y="47053"/>
                      <a:pt x="21972" y="48070"/>
                    </a:cubicBezTo>
                    <a:cubicBezTo>
                      <a:pt x="19622" y="49085"/>
                      <a:pt x="17463" y="50673"/>
                      <a:pt x="15622" y="52768"/>
                    </a:cubicBezTo>
                    <a:cubicBezTo>
                      <a:pt x="13780" y="54864"/>
                      <a:pt x="12256" y="57531"/>
                      <a:pt x="11176" y="60706"/>
                    </a:cubicBezTo>
                    <a:cubicBezTo>
                      <a:pt x="10033" y="63945"/>
                      <a:pt x="9525" y="67691"/>
                      <a:pt x="9525" y="72072"/>
                    </a:cubicBez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0991"/>
                    </a:lnTo>
                    <a:lnTo>
                      <a:pt x="9779" y="5099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14442D0-8CDF-AD6E-E1EE-97BA8BA1B439}"/>
                  </a:ext>
                </a:extLst>
              </p:cNvPr>
              <p:cNvSpPr/>
              <p:nvPr/>
            </p:nvSpPr>
            <p:spPr>
              <a:xfrm>
                <a:off x="858107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E8FFCFC-B554-5652-3FED-C1B91FC6BA1F}"/>
                  </a:ext>
                </a:extLst>
              </p:cNvPr>
              <p:cNvSpPr/>
              <p:nvPr/>
            </p:nvSpPr>
            <p:spPr>
              <a:xfrm>
                <a:off x="8665209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7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ECA1854F-3B0A-5FF5-4241-F03F005F2A5F}"/>
                  </a:ext>
                </a:extLst>
              </p:cNvPr>
              <p:cNvSpPr/>
              <p:nvPr/>
            </p:nvSpPr>
            <p:spPr>
              <a:xfrm>
                <a:off x="8745093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71ABB90-8205-C26A-CD7A-929B888A7B98}"/>
                  </a:ext>
                </a:extLst>
              </p:cNvPr>
              <p:cNvSpPr/>
              <p:nvPr/>
            </p:nvSpPr>
            <p:spPr>
              <a:xfrm>
                <a:off x="877462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1 w 50419"/>
                  <a:gd name="connsiteY4" fmla="*/ 10287 h 68770"/>
                  <a:gd name="connsiteX5" fmla="*/ 13336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1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9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1" y="10287"/>
                    </a:cubicBezTo>
                    <a:cubicBezTo>
                      <a:pt x="15177" y="11113"/>
                      <a:pt x="14161" y="12192"/>
                      <a:pt x="13336" y="13525"/>
                    </a:cubicBezTo>
                    <a:cubicBezTo>
                      <a:pt x="12574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1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60" y="65913"/>
                      <a:pt x="37656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5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9" y="22034"/>
                      <a:pt x="3049" y="18986"/>
                    </a:cubicBezTo>
                    <a:cubicBezTo>
                      <a:pt x="3049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E33B356-396A-78E2-A19B-941EC91713CB}"/>
                  </a:ext>
                </a:extLst>
              </p:cNvPr>
              <p:cNvSpPr/>
              <p:nvPr/>
            </p:nvSpPr>
            <p:spPr>
              <a:xfrm>
                <a:off x="8837993" y="4884229"/>
                <a:ext cx="31305" cy="7937"/>
              </a:xfrm>
              <a:custGeom>
                <a:avLst/>
                <a:gdLst>
                  <a:gd name="connsiteX0" fmla="*/ 31305 w 31305"/>
                  <a:gd name="connsiteY0" fmla="*/ 7938 h 7937"/>
                  <a:gd name="connsiteX1" fmla="*/ 0 w 31305"/>
                  <a:gd name="connsiteY1" fmla="*/ 7938 h 7937"/>
                  <a:gd name="connsiteX2" fmla="*/ 0 w 31305"/>
                  <a:gd name="connsiteY2" fmla="*/ 0 h 7937"/>
                  <a:gd name="connsiteX3" fmla="*/ 31305 w 31305"/>
                  <a:gd name="connsiteY3" fmla="*/ 0 h 7937"/>
                  <a:gd name="connsiteX4" fmla="*/ 31305 w 31305"/>
                  <a:gd name="connsiteY4" fmla="*/ 7938 h 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5" h="7937">
                    <a:moveTo>
                      <a:pt x="31305" y="7938"/>
                    </a:moveTo>
                    <a:lnTo>
                      <a:pt x="0" y="7938"/>
                    </a:lnTo>
                    <a:lnTo>
                      <a:pt x="0" y="0"/>
                    </a:lnTo>
                    <a:lnTo>
                      <a:pt x="31305" y="0"/>
                    </a:lnTo>
                    <a:lnTo>
                      <a:pt x="31305" y="793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0EEF4CB-944A-0C77-73A4-7D5FC15393D7}"/>
                  </a:ext>
                </a:extLst>
              </p:cNvPr>
              <p:cNvSpPr/>
              <p:nvPr/>
            </p:nvSpPr>
            <p:spPr>
              <a:xfrm>
                <a:off x="3450653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7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2" y="8509"/>
                      <a:pt x="32258" y="8001"/>
                      <a:pt x="29083" y="8001"/>
                    </a:cubicBezTo>
                    <a:cubicBezTo>
                      <a:pt x="26861" y="8001"/>
                      <a:pt x="24575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04EA5082-1EE0-FF3A-4A7A-B5E5D0F781D9}"/>
                  </a:ext>
                </a:extLst>
              </p:cNvPr>
              <p:cNvSpPr/>
              <p:nvPr/>
            </p:nvSpPr>
            <p:spPr>
              <a:xfrm>
                <a:off x="3569906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611C7AB-30A7-342D-A2CE-21BF9C0CE093}"/>
                  </a:ext>
                </a:extLst>
              </p:cNvPr>
              <p:cNvSpPr/>
              <p:nvPr/>
            </p:nvSpPr>
            <p:spPr>
              <a:xfrm>
                <a:off x="3655186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2" y="95758"/>
                      <a:pt x="50610" y="93916"/>
                      <a:pt x="52832" y="91567"/>
                    </a:cubicBezTo>
                    <a:cubicBezTo>
                      <a:pt x="55054" y="89217"/>
                      <a:pt x="56833" y="86487"/>
                      <a:pt x="58103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7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E1ED729-12AD-E956-B4EE-F887018702DD}"/>
                  </a:ext>
                </a:extLst>
              </p:cNvPr>
              <p:cNvSpPr/>
              <p:nvPr/>
            </p:nvSpPr>
            <p:spPr>
              <a:xfrm>
                <a:off x="3772027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89 w 41528"/>
                  <a:gd name="connsiteY11" fmla="*/ 84646 h 84645"/>
                  <a:gd name="connsiteX12" fmla="*/ 24701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89" y="84646"/>
                    </a:cubicBezTo>
                    <a:cubicBezTo>
                      <a:pt x="28511" y="84646"/>
                      <a:pt x="26670" y="84391"/>
                      <a:pt x="24701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89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0A5D731-FE35-1EE5-CE90-CB03BC0A3A94}"/>
                  </a:ext>
                </a:extLst>
              </p:cNvPr>
              <p:cNvSpPr/>
              <p:nvPr/>
            </p:nvSpPr>
            <p:spPr>
              <a:xfrm>
                <a:off x="382638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5533187-3999-668C-4CE8-38E97A8BAEA8}"/>
                  </a:ext>
                </a:extLst>
              </p:cNvPr>
              <p:cNvSpPr/>
              <p:nvPr/>
            </p:nvSpPr>
            <p:spPr>
              <a:xfrm>
                <a:off x="3862578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5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89761AC-EC55-2FAC-A269-03770DF918D8}"/>
                  </a:ext>
                </a:extLst>
              </p:cNvPr>
              <p:cNvSpPr/>
              <p:nvPr/>
            </p:nvSpPr>
            <p:spPr>
              <a:xfrm>
                <a:off x="3939476" y="50454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5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0F4423E-C2D4-B611-EAC7-4FE390DCCBC5}"/>
                  </a:ext>
                </a:extLst>
              </p:cNvPr>
              <p:cNvSpPr/>
              <p:nvPr/>
            </p:nvSpPr>
            <p:spPr>
              <a:xfrm>
                <a:off x="401231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8525B55-9EC3-B519-C57A-7FD766DACBD0}"/>
                  </a:ext>
                </a:extLst>
              </p:cNvPr>
              <p:cNvSpPr/>
              <p:nvPr/>
            </p:nvSpPr>
            <p:spPr>
              <a:xfrm>
                <a:off x="4044251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F1AB254-04E4-323A-67D8-732C7AC645D0}"/>
                  </a:ext>
                </a:extLst>
              </p:cNvPr>
              <p:cNvSpPr/>
              <p:nvPr/>
            </p:nvSpPr>
            <p:spPr>
              <a:xfrm>
                <a:off x="413753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C8F92F7-BC2D-E23C-BFF4-918F13D175CB}"/>
                  </a:ext>
                </a:extLst>
              </p:cNvPr>
              <p:cNvSpPr/>
              <p:nvPr/>
            </p:nvSpPr>
            <p:spPr>
              <a:xfrm>
                <a:off x="421868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4ED0543-8515-027F-DE4C-277B1A80D1E8}"/>
                  </a:ext>
                </a:extLst>
              </p:cNvPr>
              <p:cNvSpPr/>
              <p:nvPr/>
            </p:nvSpPr>
            <p:spPr>
              <a:xfrm>
                <a:off x="4288472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29D7F2E7-9785-7764-DFCA-869BA95C2A76}"/>
                  </a:ext>
                </a:extLst>
              </p:cNvPr>
              <p:cNvSpPr/>
              <p:nvPr/>
            </p:nvSpPr>
            <p:spPr>
              <a:xfrm>
                <a:off x="437902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3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6" y="50736"/>
                      <a:pt x="44260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D4C8F28-5610-69B6-3B33-479E5F49AEE5}"/>
                  </a:ext>
                </a:extLst>
              </p:cNvPr>
              <p:cNvSpPr/>
              <p:nvPr/>
            </p:nvSpPr>
            <p:spPr>
              <a:xfrm>
                <a:off x="4448873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86DFD8F-3E9C-81C6-E3EB-0F7CB6777C3D}"/>
                  </a:ext>
                </a:extLst>
              </p:cNvPr>
              <p:cNvSpPr/>
              <p:nvPr/>
            </p:nvSpPr>
            <p:spPr>
              <a:xfrm>
                <a:off x="4540250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E75DBD3-6EF7-EAAA-B8CC-8A1EF6C740A2}"/>
                  </a:ext>
                </a:extLst>
              </p:cNvPr>
              <p:cNvSpPr/>
              <p:nvPr/>
            </p:nvSpPr>
            <p:spPr>
              <a:xfrm>
                <a:off x="457028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1339B24-8305-6018-53FE-29C92A78DE8D}"/>
                  </a:ext>
                </a:extLst>
              </p:cNvPr>
              <p:cNvSpPr/>
              <p:nvPr/>
            </p:nvSpPr>
            <p:spPr>
              <a:xfrm>
                <a:off x="4645025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34E671-877A-268D-866B-6D67AF15E0DD}"/>
                  </a:ext>
                </a:extLst>
              </p:cNvPr>
              <p:cNvSpPr/>
              <p:nvPr/>
            </p:nvSpPr>
            <p:spPr>
              <a:xfrm>
                <a:off x="4734559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90C26DD-5F8E-0B59-2B9C-FADFCC044FA4}"/>
                  </a:ext>
                </a:extLst>
              </p:cNvPr>
              <p:cNvSpPr/>
              <p:nvPr/>
            </p:nvSpPr>
            <p:spPr>
              <a:xfrm>
                <a:off x="4778121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EFA0CA8-DE04-4365-45C4-F0429734A2C1}"/>
                  </a:ext>
                </a:extLst>
              </p:cNvPr>
              <p:cNvSpPr/>
              <p:nvPr/>
            </p:nvSpPr>
            <p:spPr>
              <a:xfrm>
                <a:off x="4858003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9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4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9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9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3" y="64516"/>
                      <a:pt x="12637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4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4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BA88C40-1856-DFBD-5255-4E3CBD49FC9E}"/>
                  </a:ext>
                </a:extLst>
              </p:cNvPr>
              <p:cNvSpPr/>
              <p:nvPr/>
            </p:nvSpPr>
            <p:spPr>
              <a:xfrm>
                <a:off x="4930838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866250A-6AFC-323C-F2A3-A14F48C74CE0}"/>
                  </a:ext>
                </a:extLst>
              </p:cNvPr>
              <p:cNvSpPr/>
              <p:nvPr/>
            </p:nvSpPr>
            <p:spPr>
              <a:xfrm>
                <a:off x="5017134" y="50070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C034F06-3119-25E3-7A41-117F9106FE56}"/>
                  </a:ext>
                </a:extLst>
              </p:cNvPr>
              <p:cNvSpPr/>
              <p:nvPr/>
            </p:nvSpPr>
            <p:spPr>
              <a:xfrm>
                <a:off x="5106161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C721FAE-6E83-AC86-4CB2-392E140AD833}"/>
                  </a:ext>
                </a:extLst>
              </p:cNvPr>
              <p:cNvSpPr/>
              <p:nvPr/>
            </p:nvSpPr>
            <p:spPr>
              <a:xfrm>
                <a:off x="5196522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2B457D6-F2C8-01DF-0D85-E3B3BF57038E}"/>
                  </a:ext>
                </a:extLst>
              </p:cNvPr>
              <p:cNvSpPr/>
              <p:nvPr/>
            </p:nvSpPr>
            <p:spPr>
              <a:xfrm>
                <a:off x="5226748" y="50454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A30AB75-C24B-A3A7-78AF-85815D20D12E}"/>
                  </a:ext>
                </a:extLst>
              </p:cNvPr>
              <p:cNvSpPr/>
              <p:nvPr/>
            </p:nvSpPr>
            <p:spPr>
              <a:xfrm>
                <a:off x="5316283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C0899080-B696-EA4B-10F5-2B96978493CA}"/>
                  </a:ext>
                </a:extLst>
              </p:cNvPr>
              <p:cNvSpPr/>
              <p:nvPr/>
            </p:nvSpPr>
            <p:spPr>
              <a:xfrm>
                <a:off x="535984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3F061EA-40E4-8EF9-C3B1-295BF690AE9B}"/>
                  </a:ext>
                </a:extLst>
              </p:cNvPr>
              <p:cNvSpPr/>
              <p:nvPr/>
            </p:nvSpPr>
            <p:spPr>
              <a:xfrm>
                <a:off x="5478843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9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7 w 99440"/>
                  <a:gd name="connsiteY29" fmla="*/ 33528 h 67055"/>
                  <a:gd name="connsiteX30" fmla="*/ 10097 w 99440"/>
                  <a:gd name="connsiteY30" fmla="*/ 67056 h 67055"/>
                  <a:gd name="connsiteX31" fmla="*/ 572 w 99440"/>
                  <a:gd name="connsiteY31" fmla="*/ 67056 h 67055"/>
                  <a:gd name="connsiteX32" fmla="*/ 572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B5CA654-9AB0-F1E6-1F7A-F0F3D6BB0F87}"/>
                  </a:ext>
                </a:extLst>
              </p:cNvPr>
              <p:cNvSpPr/>
              <p:nvPr/>
            </p:nvSpPr>
            <p:spPr>
              <a:xfrm>
                <a:off x="559790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C6777547-FC3D-79D6-7FCC-2901FE2AF69D}"/>
                  </a:ext>
                </a:extLst>
              </p:cNvPr>
              <p:cNvSpPr/>
              <p:nvPr/>
            </p:nvSpPr>
            <p:spPr>
              <a:xfrm>
                <a:off x="5672582" y="5045519"/>
                <a:ext cx="68326" cy="100647"/>
              </a:xfrm>
              <a:custGeom>
                <a:avLst/>
                <a:gdLst>
                  <a:gd name="connsiteX0" fmla="*/ 8318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5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5 w 68326"/>
                  <a:gd name="connsiteY25" fmla="*/ 77851 h 100647"/>
                  <a:gd name="connsiteX26" fmla="*/ 61404 w 68326"/>
                  <a:gd name="connsiteY26" fmla="*/ 88900 h 100647"/>
                  <a:gd name="connsiteX27" fmla="*/ 50546 w 68326"/>
                  <a:gd name="connsiteY27" fmla="*/ 97282 h 100647"/>
                  <a:gd name="connsiteX28" fmla="*/ 32829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2 w 68326"/>
                  <a:gd name="connsiteY39" fmla="*/ 43942 h 100647"/>
                  <a:gd name="connsiteX40" fmla="*/ 60008 w 68326"/>
                  <a:gd name="connsiteY40" fmla="*/ 33528 h 100647"/>
                  <a:gd name="connsiteX41" fmla="*/ 58102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8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3" y="65913"/>
                      <a:pt x="38608" y="67056"/>
                      <a:pt x="33846" y="67056"/>
                    </a:cubicBezTo>
                    <a:cubicBezTo>
                      <a:pt x="28702" y="67056"/>
                      <a:pt x="24066" y="66230"/>
                      <a:pt x="19939" y="64516"/>
                    </a:cubicBezTo>
                    <a:cubicBezTo>
                      <a:pt x="15811" y="62865"/>
                      <a:pt x="12255" y="60515"/>
                      <a:pt x="9334" y="57595"/>
                    </a:cubicBezTo>
                    <a:cubicBezTo>
                      <a:pt x="6414" y="54673"/>
                      <a:pt x="4127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7" y="16510"/>
                      <a:pt x="6414" y="12954"/>
                      <a:pt x="9334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6" y="889"/>
                      <a:pt x="28702" y="0"/>
                      <a:pt x="33846" y="0"/>
                    </a:cubicBezTo>
                    <a:cubicBezTo>
                      <a:pt x="38608" y="0"/>
                      <a:pt x="43243" y="1143"/>
                      <a:pt x="47815" y="3365"/>
                    </a:cubicBezTo>
                    <a:cubicBezTo>
                      <a:pt x="52388" y="5588"/>
                      <a:pt x="55943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5" y="77851"/>
                    </a:cubicBezTo>
                    <a:cubicBezTo>
                      <a:pt x="65913" y="81852"/>
                      <a:pt x="64071" y="85534"/>
                      <a:pt x="61404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8" y="100647"/>
                      <a:pt x="32829" y="100647"/>
                    </a:cubicBezTo>
                    <a:cubicBezTo>
                      <a:pt x="26797" y="100647"/>
                      <a:pt x="21018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1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2" y="55943"/>
                      <a:pt x="50609" y="54229"/>
                      <a:pt x="52832" y="52007"/>
                    </a:cubicBezTo>
                    <a:cubicBezTo>
                      <a:pt x="55054" y="49784"/>
                      <a:pt x="56833" y="47117"/>
                      <a:pt x="58102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2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2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1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7BFC6A5-8071-3C0B-60FC-8A8596FD3D53}"/>
                  </a:ext>
                </a:extLst>
              </p:cNvPr>
              <p:cNvSpPr/>
              <p:nvPr/>
            </p:nvSpPr>
            <p:spPr>
              <a:xfrm>
                <a:off x="576516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CBADDD6-00E8-7327-7FC2-6E403AE5B0A8}"/>
                  </a:ext>
                </a:extLst>
              </p:cNvPr>
              <p:cNvSpPr/>
              <p:nvPr/>
            </p:nvSpPr>
            <p:spPr>
              <a:xfrm>
                <a:off x="5842000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AE014B54-F4A9-5894-5DC6-98B4B26D7D31}"/>
                  </a:ext>
                </a:extLst>
              </p:cNvPr>
              <p:cNvSpPr/>
              <p:nvPr/>
            </p:nvSpPr>
            <p:spPr>
              <a:xfrm>
                <a:off x="5951537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8A33D9D-2AB9-978F-3839-92BC2A1B5A4C}"/>
                  </a:ext>
                </a:extLst>
              </p:cNvPr>
              <p:cNvSpPr/>
              <p:nvPr/>
            </p:nvSpPr>
            <p:spPr>
              <a:xfrm>
                <a:off x="6031229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130D2D4-2343-0DFF-9603-545B9884D022}"/>
                  </a:ext>
                </a:extLst>
              </p:cNvPr>
              <p:cNvSpPr/>
              <p:nvPr/>
            </p:nvSpPr>
            <p:spPr>
              <a:xfrm>
                <a:off x="606431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1A8EAE2-117C-EA7D-AFEF-13B9E9811D7E}"/>
                  </a:ext>
                </a:extLst>
              </p:cNvPr>
              <p:cNvSpPr/>
              <p:nvPr/>
            </p:nvSpPr>
            <p:spPr>
              <a:xfrm>
                <a:off x="6096317" y="5045583"/>
                <a:ext cx="68453" cy="100647"/>
              </a:xfrm>
              <a:custGeom>
                <a:avLst/>
                <a:gdLst>
                  <a:gd name="connsiteX0" fmla="*/ 58484 w 68453"/>
                  <a:gd name="connsiteY0" fmla="*/ 55943 h 100647"/>
                  <a:gd name="connsiteX1" fmla="*/ 47625 w 68453"/>
                  <a:gd name="connsiteY1" fmla="*/ 65405 h 100647"/>
                  <a:gd name="connsiteX2" fmla="*/ 33846 w 68453"/>
                  <a:gd name="connsiteY2" fmla="*/ 68707 h 100647"/>
                  <a:gd name="connsiteX3" fmla="*/ 19939 w 68453"/>
                  <a:gd name="connsiteY3" fmla="*/ 66040 h 100647"/>
                  <a:gd name="connsiteX4" fmla="*/ 9335 w 68453"/>
                  <a:gd name="connsiteY4" fmla="*/ 58801 h 100647"/>
                  <a:gd name="connsiteX5" fmla="*/ 2477 w 68453"/>
                  <a:gd name="connsiteY5" fmla="*/ 47879 h 100647"/>
                  <a:gd name="connsiteX6" fmla="*/ 0 w 68453"/>
                  <a:gd name="connsiteY6" fmla="*/ 34353 h 100647"/>
                  <a:gd name="connsiteX7" fmla="*/ 2477 w 68453"/>
                  <a:gd name="connsiteY7" fmla="*/ 20828 h 100647"/>
                  <a:gd name="connsiteX8" fmla="*/ 9335 w 68453"/>
                  <a:gd name="connsiteY8" fmla="*/ 9906 h 100647"/>
                  <a:gd name="connsiteX9" fmla="*/ 19939 w 68453"/>
                  <a:gd name="connsiteY9" fmla="*/ 2667 h 100647"/>
                  <a:gd name="connsiteX10" fmla="*/ 33846 w 68453"/>
                  <a:gd name="connsiteY10" fmla="*/ 0 h 100647"/>
                  <a:gd name="connsiteX11" fmla="*/ 47625 w 68453"/>
                  <a:gd name="connsiteY11" fmla="*/ 3302 h 100647"/>
                  <a:gd name="connsiteX12" fmla="*/ 58484 w 68453"/>
                  <a:gd name="connsiteY12" fmla="*/ 13017 h 100647"/>
                  <a:gd name="connsiteX13" fmla="*/ 58928 w 68453"/>
                  <a:gd name="connsiteY13" fmla="*/ 13017 h 100647"/>
                  <a:gd name="connsiteX14" fmla="*/ 58928 w 68453"/>
                  <a:gd name="connsiteY14" fmla="*/ 1714 h 100647"/>
                  <a:gd name="connsiteX15" fmla="*/ 68453 w 68453"/>
                  <a:gd name="connsiteY15" fmla="*/ 1714 h 100647"/>
                  <a:gd name="connsiteX16" fmla="*/ 68453 w 68453"/>
                  <a:gd name="connsiteY16" fmla="*/ 100647 h 100647"/>
                  <a:gd name="connsiteX17" fmla="*/ 58928 w 68453"/>
                  <a:gd name="connsiteY17" fmla="*/ 100647 h 100647"/>
                  <a:gd name="connsiteX18" fmla="*/ 58928 w 68453"/>
                  <a:gd name="connsiteY18" fmla="*/ 56070 h 100647"/>
                  <a:gd name="connsiteX19" fmla="*/ 58484 w 68453"/>
                  <a:gd name="connsiteY19" fmla="*/ 56070 h 100647"/>
                  <a:gd name="connsiteX20" fmla="*/ 10160 w 68453"/>
                  <a:gd name="connsiteY20" fmla="*/ 34290 h 100647"/>
                  <a:gd name="connsiteX21" fmla="*/ 11811 w 68453"/>
                  <a:gd name="connsiteY21" fmla="*/ 44577 h 100647"/>
                  <a:gd name="connsiteX22" fmla="*/ 16637 w 68453"/>
                  <a:gd name="connsiteY22" fmla="*/ 52959 h 100647"/>
                  <a:gd name="connsiteX23" fmla="*/ 24384 w 68453"/>
                  <a:gd name="connsiteY23" fmla="*/ 58547 h 100647"/>
                  <a:gd name="connsiteX24" fmla="*/ 34861 w 68453"/>
                  <a:gd name="connsiteY24" fmla="*/ 60579 h 100647"/>
                  <a:gd name="connsiteX25" fmla="*/ 44895 w 68453"/>
                  <a:gd name="connsiteY25" fmla="*/ 58547 h 100647"/>
                  <a:gd name="connsiteX26" fmla="*/ 52832 w 68453"/>
                  <a:gd name="connsiteY26" fmla="*/ 53022 h 100647"/>
                  <a:gd name="connsiteX27" fmla="*/ 58103 w 68453"/>
                  <a:gd name="connsiteY27" fmla="*/ 44704 h 100647"/>
                  <a:gd name="connsiteX28" fmla="*/ 60008 w 68453"/>
                  <a:gd name="connsiteY28" fmla="*/ 34290 h 100647"/>
                  <a:gd name="connsiteX29" fmla="*/ 58103 w 68453"/>
                  <a:gd name="connsiteY29" fmla="*/ 23876 h 100647"/>
                  <a:gd name="connsiteX30" fmla="*/ 52832 w 68453"/>
                  <a:gd name="connsiteY30" fmla="*/ 15494 h 100647"/>
                  <a:gd name="connsiteX31" fmla="*/ 44895 w 68453"/>
                  <a:gd name="connsiteY31" fmla="*/ 9906 h 100647"/>
                  <a:gd name="connsiteX32" fmla="*/ 34861 w 68453"/>
                  <a:gd name="connsiteY32" fmla="*/ 7874 h 100647"/>
                  <a:gd name="connsiteX33" fmla="*/ 24384 w 68453"/>
                  <a:gd name="connsiteY33" fmla="*/ 9970 h 100647"/>
                  <a:gd name="connsiteX34" fmla="*/ 16637 w 68453"/>
                  <a:gd name="connsiteY34" fmla="*/ 15621 h 100647"/>
                  <a:gd name="connsiteX35" fmla="*/ 11811 w 68453"/>
                  <a:gd name="connsiteY35" fmla="*/ 24003 h 100647"/>
                  <a:gd name="connsiteX36" fmla="*/ 10160 w 68453"/>
                  <a:gd name="connsiteY36" fmla="*/ 34290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453" h="100647">
                    <a:moveTo>
                      <a:pt x="58484" y="55943"/>
                    </a:moveTo>
                    <a:cubicBezTo>
                      <a:pt x="55753" y="60071"/>
                      <a:pt x="52197" y="63183"/>
                      <a:pt x="47625" y="65405"/>
                    </a:cubicBezTo>
                    <a:cubicBezTo>
                      <a:pt x="43117" y="67564"/>
                      <a:pt x="38545" y="68707"/>
                      <a:pt x="33846" y="68707"/>
                    </a:cubicBezTo>
                    <a:cubicBezTo>
                      <a:pt x="28702" y="68707"/>
                      <a:pt x="24067" y="67818"/>
                      <a:pt x="19939" y="66040"/>
                    </a:cubicBezTo>
                    <a:cubicBezTo>
                      <a:pt x="15811" y="64262"/>
                      <a:pt x="12255" y="61849"/>
                      <a:pt x="9335" y="58801"/>
                    </a:cubicBezTo>
                    <a:cubicBezTo>
                      <a:pt x="6414" y="55753"/>
                      <a:pt x="4128" y="52070"/>
                      <a:pt x="2477" y="47879"/>
                    </a:cubicBezTo>
                    <a:cubicBezTo>
                      <a:pt x="826" y="43688"/>
                      <a:pt x="0" y="39179"/>
                      <a:pt x="0" y="34353"/>
                    </a:cubicBezTo>
                    <a:cubicBezTo>
                      <a:pt x="0" y="29527"/>
                      <a:pt x="826" y="25019"/>
                      <a:pt x="2477" y="20828"/>
                    </a:cubicBezTo>
                    <a:cubicBezTo>
                      <a:pt x="4128" y="16637"/>
                      <a:pt x="6414" y="13017"/>
                      <a:pt x="9335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481" y="0"/>
                      <a:pt x="43117" y="1079"/>
                      <a:pt x="47625" y="3302"/>
                    </a:cubicBezTo>
                    <a:cubicBezTo>
                      <a:pt x="52134" y="5461"/>
                      <a:pt x="55753" y="8699"/>
                      <a:pt x="58484" y="13017"/>
                    </a:cubicBezTo>
                    <a:lnTo>
                      <a:pt x="58928" y="13017"/>
                    </a:lnTo>
                    <a:lnTo>
                      <a:pt x="58928" y="1714"/>
                    </a:lnTo>
                    <a:lnTo>
                      <a:pt x="68453" y="1714"/>
                    </a:lnTo>
                    <a:lnTo>
                      <a:pt x="68453" y="100647"/>
                    </a:lnTo>
                    <a:lnTo>
                      <a:pt x="58928" y="100647"/>
                    </a:lnTo>
                    <a:lnTo>
                      <a:pt x="58928" y="56070"/>
                    </a:lnTo>
                    <a:lnTo>
                      <a:pt x="58484" y="56070"/>
                    </a:lnTo>
                    <a:close/>
                    <a:moveTo>
                      <a:pt x="10160" y="34290"/>
                    </a:moveTo>
                    <a:cubicBezTo>
                      <a:pt x="10160" y="37909"/>
                      <a:pt x="10732" y="41339"/>
                      <a:pt x="11811" y="44577"/>
                    </a:cubicBezTo>
                    <a:cubicBezTo>
                      <a:pt x="12954" y="47815"/>
                      <a:pt x="14542" y="50609"/>
                      <a:pt x="16637" y="52959"/>
                    </a:cubicBezTo>
                    <a:cubicBezTo>
                      <a:pt x="18733" y="55308"/>
                      <a:pt x="21336" y="57214"/>
                      <a:pt x="24384" y="58547"/>
                    </a:cubicBezTo>
                    <a:cubicBezTo>
                      <a:pt x="27432" y="59880"/>
                      <a:pt x="30924" y="60579"/>
                      <a:pt x="34861" y="60579"/>
                    </a:cubicBezTo>
                    <a:cubicBezTo>
                      <a:pt x="38481" y="60579"/>
                      <a:pt x="41847" y="59880"/>
                      <a:pt x="44895" y="58547"/>
                    </a:cubicBezTo>
                    <a:cubicBezTo>
                      <a:pt x="47942" y="57214"/>
                      <a:pt x="50610" y="55372"/>
                      <a:pt x="52832" y="53022"/>
                    </a:cubicBezTo>
                    <a:cubicBezTo>
                      <a:pt x="55054" y="50673"/>
                      <a:pt x="56833" y="47942"/>
                      <a:pt x="58103" y="44704"/>
                    </a:cubicBezTo>
                    <a:cubicBezTo>
                      <a:pt x="59373" y="41465"/>
                      <a:pt x="60008" y="38036"/>
                      <a:pt x="60008" y="34290"/>
                    </a:cubicBezTo>
                    <a:cubicBezTo>
                      <a:pt x="60008" y="30543"/>
                      <a:pt x="59373" y="27114"/>
                      <a:pt x="58103" y="23876"/>
                    </a:cubicBezTo>
                    <a:cubicBezTo>
                      <a:pt x="56833" y="20638"/>
                      <a:pt x="55118" y="17843"/>
                      <a:pt x="52832" y="15494"/>
                    </a:cubicBezTo>
                    <a:cubicBezTo>
                      <a:pt x="50546" y="13145"/>
                      <a:pt x="47942" y="11239"/>
                      <a:pt x="44895" y="9906"/>
                    </a:cubicBezTo>
                    <a:cubicBezTo>
                      <a:pt x="41847" y="8572"/>
                      <a:pt x="38481" y="7874"/>
                      <a:pt x="34861" y="7874"/>
                    </a:cubicBezTo>
                    <a:cubicBezTo>
                      <a:pt x="30924" y="7874"/>
                      <a:pt x="27432" y="8572"/>
                      <a:pt x="24384" y="9970"/>
                    </a:cubicBezTo>
                    <a:cubicBezTo>
                      <a:pt x="21336" y="11366"/>
                      <a:pt x="18733" y="13271"/>
                      <a:pt x="16637" y="15621"/>
                    </a:cubicBezTo>
                    <a:cubicBezTo>
                      <a:pt x="14542" y="17970"/>
                      <a:pt x="12954" y="20764"/>
                      <a:pt x="11811" y="24003"/>
                    </a:cubicBezTo>
                    <a:cubicBezTo>
                      <a:pt x="10668" y="27241"/>
                      <a:pt x="10160" y="30607"/>
                      <a:pt x="10160" y="34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E4BB83F2-5D0D-724D-7F42-4D062D24B752}"/>
                  </a:ext>
                </a:extLst>
              </p:cNvPr>
              <p:cNvSpPr/>
              <p:nvPr/>
            </p:nvSpPr>
            <p:spPr>
              <a:xfrm>
                <a:off x="6189281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B3C2E7E-7859-86B4-D8F6-DAD2103EEC91}"/>
                  </a:ext>
                </a:extLst>
              </p:cNvPr>
              <p:cNvSpPr/>
              <p:nvPr/>
            </p:nvSpPr>
            <p:spPr>
              <a:xfrm>
                <a:off x="6266116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7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EAE477B9-A7BA-6B65-8E78-1B19235D5E73}"/>
                  </a:ext>
                </a:extLst>
              </p:cNvPr>
              <p:cNvSpPr/>
              <p:nvPr/>
            </p:nvSpPr>
            <p:spPr>
              <a:xfrm>
                <a:off x="6344920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2F19462-BCF8-71AC-7C1A-7B5398B5E5AC}"/>
                  </a:ext>
                </a:extLst>
              </p:cNvPr>
              <p:cNvSpPr/>
              <p:nvPr/>
            </p:nvSpPr>
            <p:spPr>
              <a:xfrm>
                <a:off x="649903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10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10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7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2FDB93D-0E54-A5EF-3D8D-1CB860DFB64D}"/>
                  </a:ext>
                </a:extLst>
              </p:cNvPr>
              <p:cNvSpPr/>
              <p:nvPr/>
            </p:nvSpPr>
            <p:spPr>
              <a:xfrm>
                <a:off x="6583171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2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7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4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726D55-DC53-31D1-DA3E-2CDC52956D81}"/>
                  </a:ext>
                </a:extLst>
              </p:cNvPr>
              <p:cNvSpPr/>
              <p:nvPr/>
            </p:nvSpPr>
            <p:spPr>
              <a:xfrm>
                <a:off x="6627494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8 w 56134"/>
                  <a:gd name="connsiteY8" fmla="*/ 1460 h 68770"/>
                  <a:gd name="connsiteX9" fmla="*/ 47625 w 56134"/>
                  <a:gd name="connsiteY9" fmla="*/ 5842 h 68770"/>
                  <a:gd name="connsiteX10" fmla="*/ 53087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5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9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60 w 56134"/>
                  <a:gd name="connsiteY21" fmla="*/ 67691 h 68770"/>
                  <a:gd name="connsiteX22" fmla="*/ 7620 w 56134"/>
                  <a:gd name="connsiteY22" fmla="*/ 64262 h 68770"/>
                  <a:gd name="connsiteX23" fmla="*/ 2160 w 56134"/>
                  <a:gd name="connsiteY23" fmla="*/ 58103 h 68770"/>
                  <a:gd name="connsiteX24" fmla="*/ 0 w 56134"/>
                  <a:gd name="connsiteY24" fmla="*/ 48832 h 68770"/>
                  <a:gd name="connsiteX25" fmla="*/ 3811 w 56134"/>
                  <a:gd name="connsiteY25" fmla="*/ 36830 h 68770"/>
                  <a:gd name="connsiteX26" fmla="*/ 14098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7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6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4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1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8" y="0"/>
                      <a:pt x="36449" y="508"/>
                      <a:pt x="39498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7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5" y="67056"/>
                    </a:cubicBezTo>
                    <a:lnTo>
                      <a:pt x="47625" y="67056"/>
                    </a:lnTo>
                    <a:cubicBezTo>
                      <a:pt x="47372" y="65468"/>
                      <a:pt x="47117" y="63754"/>
                      <a:pt x="46927" y="61913"/>
                    </a:cubicBezTo>
                    <a:cubicBezTo>
                      <a:pt x="46737" y="60071"/>
                      <a:pt x="46673" y="58229"/>
                      <a:pt x="46673" y="56452"/>
                    </a:cubicBezTo>
                    <a:lnTo>
                      <a:pt x="46419" y="56452"/>
                    </a:lnTo>
                    <a:cubicBezTo>
                      <a:pt x="43435" y="60833"/>
                      <a:pt x="40069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60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2" y="62674"/>
                      <a:pt x="3620" y="60642"/>
                      <a:pt x="2160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1" y="36830"/>
                    </a:cubicBezTo>
                    <a:cubicBezTo>
                      <a:pt x="6350" y="33846"/>
                      <a:pt x="9779" y="31686"/>
                      <a:pt x="14098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7" y="34989"/>
                    </a:cubicBezTo>
                    <a:cubicBezTo>
                      <a:pt x="27560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6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4654AB3-7998-7D49-5E13-3556EB9DC6A5}"/>
                  </a:ext>
                </a:extLst>
              </p:cNvPr>
              <p:cNvSpPr/>
              <p:nvPr/>
            </p:nvSpPr>
            <p:spPr>
              <a:xfrm>
                <a:off x="669366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711F32F-5084-FA1E-0A4F-F603C6BF7D8A}"/>
                  </a:ext>
                </a:extLst>
              </p:cNvPr>
              <p:cNvSpPr/>
              <p:nvPr/>
            </p:nvSpPr>
            <p:spPr>
              <a:xfrm>
                <a:off x="6774497" y="5047170"/>
                <a:ext cx="63690" cy="65404"/>
              </a:xfrm>
              <a:custGeom>
                <a:avLst/>
                <a:gdLst>
                  <a:gd name="connsiteX0" fmla="*/ 37147 w 63690"/>
                  <a:gd name="connsiteY0" fmla="*/ 65405 h 65404"/>
                  <a:gd name="connsiteX1" fmla="*/ 26670 w 63690"/>
                  <a:gd name="connsiteY1" fmla="*/ 65405 h 65404"/>
                  <a:gd name="connsiteX2" fmla="*/ 0 w 63690"/>
                  <a:gd name="connsiteY2" fmla="*/ 0 h 65404"/>
                  <a:gd name="connsiteX3" fmla="*/ 10605 w 63690"/>
                  <a:gd name="connsiteY3" fmla="*/ 0 h 65404"/>
                  <a:gd name="connsiteX4" fmla="*/ 31814 w 63690"/>
                  <a:gd name="connsiteY4" fmla="*/ 55308 h 65404"/>
                  <a:gd name="connsiteX5" fmla="*/ 32068 w 63690"/>
                  <a:gd name="connsiteY5" fmla="*/ 55308 h 65404"/>
                  <a:gd name="connsiteX6" fmla="*/ 53467 w 63690"/>
                  <a:gd name="connsiteY6" fmla="*/ 0 h 65404"/>
                  <a:gd name="connsiteX7" fmla="*/ 63691 w 63690"/>
                  <a:gd name="connsiteY7" fmla="*/ 0 h 65404"/>
                  <a:gd name="connsiteX8" fmla="*/ 37147 w 63690"/>
                  <a:gd name="connsiteY8" fmla="*/ 65405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90" h="65404">
                    <a:moveTo>
                      <a:pt x="37147" y="65405"/>
                    </a:moveTo>
                    <a:lnTo>
                      <a:pt x="26670" y="65405"/>
                    </a:lnTo>
                    <a:lnTo>
                      <a:pt x="0" y="0"/>
                    </a:lnTo>
                    <a:lnTo>
                      <a:pt x="10605" y="0"/>
                    </a:lnTo>
                    <a:lnTo>
                      <a:pt x="31814" y="55308"/>
                    </a:lnTo>
                    <a:lnTo>
                      <a:pt x="32068" y="55308"/>
                    </a:lnTo>
                    <a:lnTo>
                      <a:pt x="53467" y="0"/>
                    </a:lnTo>
                    <a:lnTo>
                      <a:pt x="63691" y="0"/>
                    </a:lnTo>
                    <a:lnTo>
                      <a:pt x="37147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7119CE4-1592-96CC-9B5F-A9B4959DDDBB}"/>
                  </a:ext>
                </a:extLst>
              </p:cNvPr>
              <p:cNvSpPr/>
              <p:nvPr/>
            </p:nvSpPr>
            <p:spPr>
              <a:xfrm>
                <a:off x="6848220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3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1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3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5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7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1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5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9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1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9" y="18097"/>
                      <a:pt x="13018" y="20891"/>
                      <a:pt x="11874" y="24130"/>
                    </a:cubicBezTo>
                    <a:cubicBezTo>
                      <a:pt x="10732" y="27368"/>
                      <a:pt x="10161" y="30734"/>
                      <a:pt x="10161" y="34417"/>
                    </a:cubicBezTo>
                    <a:cubicBezTo>
                      <a:pt x="10161" y="38100"/>
                      <a:pt x="10732" y="41466"/>
                      <a:pt x="11874" y="44704"/>
                    </a:cubicBezTo>
                    <a:cubicBezTo>
                      <a:pt x="13018" y="47942"/>
                      <a:pt x="14669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1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9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1D5B3B27-BD38-18C1-7A34-F7EC8002EF7E}"/>
                  </a:ext>
                </a:extLst>
              </p:cNvPr>
              <p:cNvSpPr/>
              <p:nvPr/>
            </p:nvSpPr>
            <p:spPr>
              <a:xfrm>
                <a:off x="6938581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7A9BE55-3172-A0D7-C096-16809EF9CA71}"/>
                  </a:ext>
                </a:extLst>
              </p:cNvPr>
              <p:cNvSpPr/>
              <p:nvPr/>
            </p:nvSpPr>
            <p:spPr>
              <a:xfrm>
                <a:off x="6972998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DDEEB8C-2259-8D50-A4EF-BE116A09D349}"/>
                  </a:ext>
                </a:extLst>
              </p:cNvPr>
              <p:cNvSpPr/>
              <p:nvPr/>
            </p:nvSpPr>
            <p:spPr>
              <a:xfrm>
                <a:off x="7042784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F8395151-63F5-2A8A-0471-D541B22D71EA}"/>
                  </a:ext>
                </a:extLst>
              </p:cNvPr>
              <p:cNvSpPr/>
              <p:nvPr/>
            </p:nvSpPr>
            <p:spPr>
              <a:xfrm>
                <a:off x="7098982" y="50454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2 w 68389"/>
                  <a:gd name="connsiteY26" fmla="*/ 15621 h 100647"/>
                  <a:gd name="connsiteX27" fmla="*/ 10414 w 68389"/>
                  <a:gd name="connsiteY27" fmla="*/ 24003 h 100647"/>
                  <a:gd name="connsiteX28" fmla="*/ 8510 w 68389"/>
                  <a:gd name="connsiteY28" fmla="*/ 34417 h 100647"/>
                  <a:gd name="connsiteX29" fmla="*/ 10414 w 68389"/>
                  <a:gd name="connsiteY29" fmla="*/ 44831 h 100647"/>
                  <a:gd name="connsiteX30" fmla="*/ 15622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3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2" y="8699"/>
                      <a:pt x="37529" y="8001"/>
                      <a:pt x="33592" y="8001"/>
                    </a:cubicBezTo>
                    <a:cubicBezTo>
                      <a:pt x="29973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2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10" y="30671"/>
                      <a:pt x="8510" y="34417"/>
                    </a:cubicBezTo>
                    <a:cubicBezTo>
                      <a:pt x="8510" y="38164"/>
                      <a:pt x="9144" y="41592"/>
                      <a:pt x="10414" y="44831"/>
                    </a:cubicBezTo>
                    <a:cubicBezTo>
                      <a:pt x="11685" y="48070"/>
                      <a:pt x="13399" y="50800"/>
                      <a:pt x="15622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3" y="60706"/>
                      <a:pt x="33592" y="60706"/>
                    </a:cubicBezTo>
                    <a:cubicBezTo>
                      <a:pt x="37529" y="60706"/>
                      <a:pt x="41022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6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E488AA18-E0AE-A44F-106B-12B1838133A1}"/>
                  </a:ext>
                </a:extLst>
              </p:cNvPr>
              <p:cNvSpPr/>
              <p:nvPr/>
            </p:nvSpPr>
            <p:spPr>
              <a:xfrm>
                <a:off x="7182802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4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4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F9CF8B6-4656-2159-60B7-7F5C9FEBADCF}"/>
                  </a:ext>
                </a:extLst>
              </p:cNvPr>
              <p:cNvSpPr/>
              <p:nvPr/>
            </p:nvSpPr>
            <p:spPr>
              <a:xfrm>
                <a:off x="7248969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100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76C2E14-253B-EEA6-9113-30AEFD0764FF}"/>
                  </a:ext>
                </a:extLst>
              </p:cNvPr>
              <p:cNvSpPr/>
              <p:nvPr/>
            </p:nvSpPr>
            <p:spPr>
              <a:xfrm>
                <a:off x="7303198" y="5098351"/>
                <a:ext cx="15113" cy="15049"/>
              </a:xfrm>
              <a:custGeom>
                <a:avLst/>
                <a:gdLst>
                  <a:gd name="connsiteX0" fmla="*/ 15113 w 15113"/>
                  <a:gd name="connsiteY0" fmla="*/ 7557 h 15049"/>
                  <a:gd name="connsiteX1" fmla="*/ 13018 w 15113"/>
                  <a:gd name="connsiteY1" fmla="*/ 12764 h 15049"/>
                  <a:gd name="connsiteX2" fmla="*/ 7557 w 15113"/>
                  <a:gd name="connsiteY2" fmla="*/ 15049 h 15049"/>
                  <a:gd name="connsiteX3" fmla="*/ 2095 w 15113"/>
                  <a:gd name="connsiteY3" fmla="*/ 12764 h 15049"/>
                  <a:gd name="connsiteX4" fmla="*/ 0 w 15113"/>
                  <a:gd name="connsiteY4" fmla="*/ 7557 h 15049"/>
                  <a:gd name="connsiteX5" fmla="*/ 2095 w 15113"/>
                  <a:gd name="connsiteY5" fmla="*/ 2286 h 15049"/>
                  <a:gd name="connsiteX6" fmla="*/ 7557 w 15113"/>
                  <a:gd name="connsiteY6" fmla="*/ 0 h 15049"/>
                  <a:gd name="connsiteX7" fmla="*/ 13018 w 15113"/>
                  <a:gd name="connsiteY7" fmla="*/ 2286 h 15049"/>
                  <a:gd name="connsiteX8" fmla="*/ 15113 w 15113"/>
                  <a:gd name="connsiteY8" fmla="*/ 7557 h 1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" h="15049">
                    <a:moveTo>
                      <a:pt x="15113" y="7557"/>
                    </a:moveTo>
                    <a:cubicBezTo>
                      <a:pt x="15113" y="9525"/>
                      <a:pt x="14415" y="11239"/>
                      <a:pt x="13018" y="12764"/>
                    </a:cubicBezTo>
                    <a:cubicBezTo>
                      <a:pt x="11620" y="14288"/>
                      <a:pt x="9779" y="15049"/>
                      <a:pt x="7557" y="15049"/>
                    </a:cubicBezTo>
                    <a:cubicBezTo>
                      <a:pt x="5334" y="15049"/>
                      <a:pt x="3493" y="14288"/>
                      <a:pt x="2095" y="12764"/>
                    </a:cubicBezTo>
                    <a:cubicBezTo>
                      <a:pt x="698" y="11239"/>
                      <a:pt x="0" y="9461"/>
                      <a:pt x="0" y="7557"/>
                    </a:cubicBezTo>
                    <a:cubicBezTo>
                      <a:pt x="0" y="5652"/>
                      <a:pt x="698" y="3873"/>
                      <a:pt x="2095" y="2286"/>
                    </a:cubicBezTo>
                    <a:cubicBezTo>
                      <a:pt x="3493" y="762"/>
                      <a:pt x="5334" y="0"/>
                      <a:pt x="7557" y="0"/>
                    </a:cubicBezTo>
                    <a:cubicBezTo>
                      <a:pt x="9779" y="0"/>
                      <a:pt x="11620" y="762"/>
                      <a:pt x="13018" y="2286"/>
                    </a:cubicBezTo>
                    <a:cubicBezTo>
                      <a:pt x="14415" y="3810"/>
                      <a:pt x="15113" y="5588"/>
                      <a:pt x="15113" y="7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52B34F65-D94E-CDC7-FEF8-8155293E7522}"/>
                  </a:ext>
                </a:extLst>
              </p:cNvPr>
              <p:cNvSpPr/>
              <p:nvPr/>
            </p:nvSpPr>
            <p:spPr>
              <a:xfrm>
                <a:off x="7372286" y="5013705"/>
                <a:ext cx="73914" cy="101409"/>
              </a:xfrm>
              <a:custGeom>
                <a:avLst/>
                <a:gdLst>
                  <a:gd name="connsiteX0" fmla="*/ 36957 w 73914"/>
                  <a:gd name="connsiteY0" fmla="*/ 101410 h 101409"/>
                  <a:gd name="connsiteX1" fmla="*/ 18669 w 73914"/>
                  <a:gd name="connsiteY1" fmla="*/ 97599 h 101409"/>
                  <a:gd name="connsiteX2" fmla="*/ 7366 w 73914"/>
                  <a:gd name="connsiteY2" fmla="*/ 87884 h 101409"/>
                  <a:gd name="connsiteX3" fmla="*/ 1588 w 73914"/>
                  <a:gd name="connsiteY3" fmla="*/ 75121 h 101409"/>
                  <a:gd name="connsiteX4" fmla="*/ 0 w 73914"/>
                  <a:gd name="connsiteY4" fmla="*/ 62040 h 101409"/>
                  <a:gd name="connsiteX5" fmla="*/ 0 w 73914"/>
                  <a:gd name="connsiteY5" fmla="*/ 0 h 101409"/>
                  <a:gd name="connsiteX6" fmla="*/ 10033 w 73914"/>
                  <a:gd name="connsiteY6" fmla="*/ 0 h 101409"/>
                  <a:gd name="connsiteX7" fmla="*/ 10033 w 73914"/>
                  <a:gd name="connsiteY7" fmla="*/ 60897 h 101409"/>
                  <a:gd name="connsiteX8" fmla="*/ 11430 w 73914"/>
                  <a:gd name="connsiteY8" fmla="*/ 72580 h 101409"/>
                  <a:gd name="connsiteX9" fmla="*/ 15939 w 73914"/>
                  <a:gd name="connsiteY9" fmla="*/ 82614 h 101409"/>
                  <a:gd name="connsiteX10" fmla="*/ 24257 w 73914"/>
                  <a:gd name="connsiteY10" fmla="*/ 89726 h 101409"/>
                  <a:gd name="connsiteX11" fmla="*/ 36957 w 73914"/>
                  <a:gd name="connsiteY11" fmla="*/ 92456 h 101409"/>
                  <a:gd name="connsiteX12" fmla="*/ 49657 w 73914"/>
                  <a:gd name="connsiteY12" fmla="*/ 89726 h 101409"/>
                  <a:gd name="connsiteX13" fmla="*/ 57976 w 73914"/>
                  <a:gd name="connsiteY13" fmla="*/ 82614 h 101409"/>
                  <a:gd name="connsiteX14" fmla="*/ 62484 w 73914"/>
                  <a:gd name="connsiteY14" fmla="*/ 72580 h 101409"/>
                  <a:gd name="connsiteX15" fmla="*/ 63881 w 73914"/>
                  <a:gd name="connsiteY15" fmla="*/ 60897 h 101409"/>
                  <a:gd name="connsiteX16" fmla="*/ 63881 w 73914"/>
                  <a:gd name="connsiteY16" fmla="*/ 0 h 101409"/>
                  <a:gd name="connsiteX17" fmla="*/ 73914 w 73914"/>
                  <a:gd name="connsiteY17" fmla="*/ 0 h 101409"/>
                  <a:gd name="connsiteX18" fmla="*/ 73914 w 73914"/>
                  <a:gd name="connsiteY18" fmla="*/ 62040 h 101409"/>
                  <a:gd name="connsiteX19" fmla="*/ 72327 w 73914"/>
                  <a:gd name="connsiteY19" fmla="*/ 75121 h 101409"/>
                  <a:gd name="connsiteX20" fmla="*/ 66548 w 73914"/>
                  <a:gd name="connsiteY20" fmla="*/ 87884 h 101409"/>
                  <a:gd name="connsiteX21" fmla="*/ 55182 w 73914"/>
                  <a:gd name="connsiteY21" fmla="*/ 97599 h 101409"/>
                  <a:gd name="connsiteX22" fmla="*/ 36957 w 73914"/>
                  <a:gd name="connsiteY22" fmla="*/ 101410 h 10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914" h="101409">
                    <a:moveTo>
                      <a:pt x="36957" y="101410"/>
                    </a:moveTo>
                    <a:cubicBezTo>
                      <a:pt x="29528" y="101410"/>
                      <a:pt x="23432" y="100140"/>
                      <a:pt x="18669" y="97599"/>
                    </a:cubicBezTo>
                    <a:cubicBezTo>
                      <a:pt x="13907" y="95060"/>
                      <a:pt x="10160" y="91821"/>
                      <a:pt x="7366" y="87884"/>
                    </a:cubicBezTo>
                    <a:cubicBezTo>
                      <a:pt x="4572" y="83947"/>
                      <a:pt x="2667" y="79692"/>
                      <a:pt x="1588" y="75121"/>
                    </a:cubicBezTo>
                    <a:cubicBezTo>
                      <a:pt x="508" y="70548"/>
                      <a:pt x="0" y="66167"/>
                      <a:pt x="0" y="62040"/>
                    </a:cubicBez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60897"/>
                    </a:lnTo>
                    <a:cubicBezTo>
                      <a:pt x="10033" y="64897"/>
                      <a:pt x="10478" y="68771"/>
                      <a:pt x="11430" y="72580"/>
                    </a:cubicBezTo>
                    <a:cubicBezTo>
                      <a:pt x="12382" y="76327"/>
                      <a:pt x="13843" y="79692"/>
                      <a:pt x="15939" y="82614"/>
                    </a:cubicBezTo>
                    <a:cubicBezTo>
                      <a:pt x="18034" y="85535"/>
                      <a:pt x="20828" y="87947"/>
                      <a:pt x="24257" y="89726"/>
                    </a:cubicBezTo>
                    <a:cubicBezTo>
                      <a:pt x="27686" y="91567"/>
                      <a:pt x="31941" y="92456"/>
                      <a:pt x="36957" y="92456"/>
                    </a:cubicBezTo>
                    <a:cubicBezTo>
                      <a:pt x="41973" y="92456"/>
                      <a:pt x="46228" y="91567"/>
                      <a:pt x="49657" y="89726"/>
                    </a:cubicBezTo>
                    <a:cubicBezTo>
                      <a:pt x="53086" y="87884"/>
                      <a:pt x="55880" y="85535"/>
                      <a:pt x="57976" y="82614"/>
                    </a:cubicBezTo>
                    <a:cubicBezTo>
                      <a:pt x="60071" y="79692"/>
                      <a:pt x="61595" y="76327"/>
                      <a:pt x="62484" y="72580"/>
                    </a:cubicBezTo>
                    <a:cubicBezTo>
                      <a:pt x="63373" y="68834"/>
                      <a:pt x="63881" y="64897"/>
                      <a:pt x="63881" y="60897"/>
                    </a:cubicBezTo>
                    <a:lnTo>
                      <a:pt x="63881" y="0"/>
                    </a:lnTo>
                    <a:lnTo>
                      <a:pt x="73914" y="0"/>
                    </a:lnTo>
                    <a:lnTo>
                      <a:pt x="73914" y="62040"/>
                    </a:lnTo>
                    <a:cubicBezTo>
                      <a:pt x="73914" y="66167"/>
                      <a:pt x="73406" y="70485"/>
                      <a:pt x="72327" y="75121"/>
                    </a:cubicBezTo>
                    <a:cubicBezTo>
                      <a:pt x="71247" y="79756"/>
                      <a:pt x="69342" y="84010"/>
                      <a:pt x="66548" y="87884"/>
                    </a:cubicBezTo>
                    <a:cubicBezTo>
                      <a:pt x="63754" y="91758"/>
                      <a:pt x="59944" y="95060"/>
                      <a:pt x="55182" y="97599"/>
                    </a:cubicBezTo>
                    <a:cubicBezTo>
                      <a:pt x="50356" y="100140"/>
                      <a:pt x="44323" y="101410"/>
                      <a:pt x="36957" y="101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4ACC9D8-EAD0-109D-DE78-90D56ECFB112}"/>
                  </a:ext>
                </a:extLst>
              </p:cNvPr>
              <p:cNvSpPr/>
              <p:nvPr/>
            </p:nvSpPr>
            <p:spPr>
              <a:xfrm>
                <a:off x="745947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2282415-C2EE-BA01-E643-85FDF44C21A5}"/>
                  </a:ext>
                </a:extLst>
              </p:cNvPr>
              <p:cNvSpPr/>
              <p:nvPr/>
            </p:nvSpPr>
            <p:spPr>
              <a:xfrm>
                <a:off x="7541514" y="5047234"/>
                <a:ext cx="97028" cy="65404"/>
              </a:xfrm>
              <a:custGeom>
                <a:avLst/>
                <a:gdLst>
                  <a:gd name="connsiteX0" fmla="*/ 10351 w 97028"/>
                  <a:gd name="connsiteY0" fmla="*/ 0 h 65404"/>
                  <a:gd name="connsiteX1" fmla="*/ 26162 w 97028"/>
                  <a:gd name="connsiteY1" fmla="*/ 53086 h 65404"/>
                  <a:gd name="connsiteX2" fmla="*/ 26416 w 97028"/>
                  <a:gd name="connsiteY2" fmla="*/ 53086 h 65404"/>
                  <a:gd name="connsiteX3" fmla="*/ 44005 w 97028"/>
                  <a:gd name="connsiteY3" fmla="*/ 0 h 65404"/>
                  <a:gd name="connsiteX4" fmla="*/ 53213 w 97028"/>
                  <a:gd name="connsiteY4" fmla="*/ 0 h 65404"/>
                  <a:gd name="connsiteX5" fmla="*/ 71120 w 97028"/>
                  <a:gd name="connsiteY5" fmla="*/ 53086 h 65404"/>
                  <a:gd name="connsiteX6" fmla="*/ 71374 w 97028"/>
                  <a:gd name="connsiteY6" fmla="*/ 53086 h 65404"/>
                  <a:gd name="connsiteX7" fmla="*/ 86995 w 97028"/>
                  <a:gd name="connsiteY7" fmla="*/ 0 h 65404"/>
                  <a:gd name="connsiteX8" fmla="*/ 97028 w 97028"/>
                  <a:gd name="connsiteY8" fmla="*/ 0 h 65404"/>
                  <a:gd name="connsiteX9" fmla="*/ 76327 w 97028"/>
                  <a:gd name="connsiteY9" fmla="*/ 65405 h 65404"/>
                  <a:gd name="connsiteX10" fmla="*/ 65977 w 97028"/>
                  <a:gd name="connsiteY10" fmla="*/ 65405 h 65404"/>
                  <a:gd name="connsiteX11" fmla="*/ 48514 w 97028"/>
                  <a:gd name="connsiteY11" fmla="*/ 12446 h 65404"/>
                  <a:gd name="connsiteX12" fmla="*/ 48260 w 97028"/>
                  <a:gd name="connsiteY12" fmla="*/ 12446 h 65404"/>
                  <a:gd name="connsiteX13" fmla="*/ 31052 w 97028"/>
                  <a:gd name="connsiteY13" fmla="*/ 65405 h 65404"/>
                  <a:gd name="connsiteX14" fmla="*/ 20701 w 97028"/>
                  <a:gd name="connsiteY14" fmla="*/ 65405 h 65404"/>
                  <a:gd name="connsiteX15" fmla="*/ 0 w 97028"/>
                  <a:gd name="connsiteY15" fmla="*/ 0 h 65404"/>
                  <a:gd name="connsiteX16" fmla="*/ 10223 w 97028"/>
                  <a:gd name="connsiteY16" fmla="*/ 0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028" h="65404">
                    <a:moveTo>
                      <a:pt x="10351" y="0"/>
                    </a:moveTo>
                    <a:lnTo>
                      <a:pt x="26162" y="53086"/>
                    </a:lnTo>
                    <a:lnTo>
                      <a:pt x="26416" y="53086"/>
                    </a:lnTo>
                    <a:lnTo>
                      <a:pt x="44005" y="0"/>
                    </a:lnTo>
                    <a:lnTo>
                      <a:pt x="53213" y="0"/>
                    </a:lnTo>
                    <a:lnTo>
                      <a:pt x="71120" y="53086"/>
                    </a:lnTo>
                    <a:lnTo>
                      <a:pt x="71374" y="53086"/>
                    </a:lnTo>
                    <a:lnTo>
                      <a:pt x="86995" y="0"/>
                    </a:lnTo>
                    <a:lnTo>
                      <a:pt x="97028" y="0"/>
                    </a:lnTo>
                    <a:lnTo>
                      <a:pt x="76327" y="65405"/>
                    </a:lnTo>
                    <a:lnTo>
                      <a:pt x="65977" y="65405"/>
                    </a:lnTo>
                    <a:lnTo>
                      <a:pt x="48514" y="12446"/>
                    </a:lnTo>
                    <a:lnTo>
                      <a:pt x="48260" y="12446"/>
                    </a:lnTo>
                    <a:lnTo>
                      <a:pt x="31052" y="65405"/>
                    </a:lnTo>
                    <a:lnTo>
                      <a:pt x="20701" y="65405"/>
                    </a:lnTo>
                    <a:lnTo>
                      <a:pt x="0" y="0"/>
                    </a:lnTo>
                    <a:lnTo>
                      <a:pt x="10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8A182C4-C929-06BB-A04E-09E8D3DD1E22}"/>
                  </a:ext>
                </a:extLst>
              </p:cNvPr>
              <p:cNvSpPr/>
              <p:nvPr/>
            </p:nvSpPr>
            <p:spPr>
              <a:xfrm>
                <a:off x="7652956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58EF7CDC-CD87-80AD-9228-57C95263B61A}"/>
                  </a:ext>
                </a:extLst>
              </p:cNvPr>
              <p:cNvSpPr/>
              <p:nvPr/>
            </p:nvSpPr>
            <p:spPr>
              <a:xfrm>
                <a:off x="7682547" y="50456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1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6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AF0A8ED-174A-1A31-F6D1-CCF0145994D4}"/>
                  </a:ext>
                </a:extLst>
              </p:cNvPr>
              <p:cNvSpPr/>
              <p:nvPr/>
            </p:nvSpPr>
            <p:spPr>
              <a:xfrm>
                <a:off x="774992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560100B7-3C17-72DD-120B-2AC9D524C583}"/>
                  </a:ext>
                </a:extLst>
              </p:cNvPr>
              <p:cNvSpPr/>
              <p:nvPr/>
            </p:nvSpPr>
            <p:spPr>
              <a:xfrm>
                <a:off x="7816850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5180CCA-67B5-AC79-DEC6-8C0E843525CC}"/>
                  </a:ext>
                </a:extLst>
              </p:cNvPr>
              <p:cNvSpPr/>
              <p:nvPr/>
            </p:nvSpPr>
            <p:spPr>
              <a:xfrm>
                <a:off x="7900987" y="50455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A43B955-7C7F-D16D-F5F8-5F9DF4FFD987}"/>
                  </a:ext>
                </a:extLst>
              </p:cNvPr>
              <p:cNvSpPr/>
              <p:nvPr/>
            </p:nvSpPr>
            <p:spPr>
              <a:xfrm>
                <a:off x="798087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34ADCA5-6302-CC44-E026-7BB6132D95D1}"/>
                  </a:ext>
                </a:extLst>
              </p:cNvPr>
              <p:cNvSpPr/>
              <p:nvPr/>
            </p:nvSpPr>
            <p:spPr>
              <a:xfrm>
                <a:off x="8017002" y="50455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0 w 99441"/>
                  <a:gd name="connsiteY2" fmla="*/ 571 h 67055"/>
                  <a:gd name="connsiteX3" fmla="*/ 42608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69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19 w 99441"/>
                  <a:gd name="connsiteY18" fmla="*/ 32258 h 67055"/>
                  <a:gd name="connsiteX19" fmla="*/ 54419 w 99441"/>
                  <a:gd name="connsiteY19" fmla="*/ 67056 h 67055"/>
                  <a:gd name="connsiteX20" fmla="*/ 44894 w 99441"/>
                  <a:gd name="connsiteY20" fmla="*/ 67056 h 67055"/>
                  <a:gd name="connsiteX21" fmla="*/ 44894 w 99441"/>
                  <a:gd name="connsiteY21" fmla="*/ 28892 h 67055"/>
                  <a:gd name="connsiteX22" fmla="*/ 44196 w 99441"/>
                  <a:gd name="connsiteY22" fmla="*/ 20257 h 67055"/>
                  <a:gd name="connsiteX23" fmla="*/ 41719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6 w 99441"/>
                  <a:gd name="connsiteY29" fmla="*/ 33528 h 67055"/>
                  <a:gd name="connsiteX30" fmla="*/ 10096 w 99441"/>
                  <a:gd name="connsiteY30" fmla="*/ 67056 h 67055"/>
                  <a:gd name="connsiteX31" fmla="*/ 571 w 99441"/>
                  <a:gd name="connsiteY31" fmla="*/ 67056 h 67055"/>
                  <a:gd name="connsiteX32" fmla="*/ 571 w 99441"/>
                  <a:gd name="connsiteY32" fmla="*/ 16065 h 67055"/>
                  <a:gd name="connsiteX33" fmla="*/ 444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427CFD3-13CA-7835-837B-F55F500BBE08}"/>
                  </a:ext>
                </a:extLst>
              </p:cNvPr>
              <p:cNvSpPr/>
              <p:nvPr/>
            </p:nvSpPr>
            <p:spPr>
              <a:xfrm>
                <a:off x="8171053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6F9F35FD-6490-E4F4-2F5F-A02DE30227ED}"/>
                  </a:ext>
                </a:extLst>
              </p:cNvPr>
              <p:cNvSpPr/>
              <p:nvPr/>
            </p:nvSpPr>
            <p:spPr>
              <a:xfrm>
                <a:off x="8245665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E79460A1-BF98-A9F5-1FFE-6433D6D418F8}"/>
                  </a:ext>
                </a:extLst>
              </p:cNvPr>
              <p:cNvSpPr/>
              <p:nvPr/>
            </p:nvSpPr>
            <p:spPr>
              <a:xfrm>
                <a:off x="8373808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0C57CB3-8BAC-A2D8-63EA-55CBFE158164}"/>
                  </a:ext>
                </a:extLst>
              </p:cNvPr>
              <p:cNvSpPr/>
              <p:nvPr/>
            </p:nvSpPr>
            <p:spPr>
              <a:xfrm>
                <a:off x="8495918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A1B7697-B154-283B-ECF2-D9C18FF7E94E}"/>
                  </a:ext>
                </a:extLst>
              </p:cNvPr>
              <p:cNvSpPr/>
              <p:nvPr/>
            </p:nvSpPr>
            <p:spPr>
              <a:xfrm>
                <a:off x="8532177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A887DA0-CC33-DEEE-27CD-24D2122FF9D7}"/>
                  </a:ext>
                </a:extLst>
              </p:cNvPr>
              <p:cNvSpPr/>
              <p:nvPr/>
            </p:nvSpPr>
            <p:spPr>
              <a:xfrm>
                <a:off x="8611996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1E99133-26F7-7189-E985-93391763E72B}"/>
                  </a:ext>
                </a:extLst>
              </p:cNvPr>
              <p:cNvSpPr/>
              <p:nvPr/>
            </p:nvSpPr>
            <p:spPr>
              <a:xfrm>
                <a:off x="8648128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B204BFB-32AD-A889-D63D-77E9F5BE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840" y="2863561"/>
            <a:ext cx="9672320" cy="143827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174">
            <a:extLst>
              <a:ext uri="{FF2B5EF4-FFF2-40B4-BE49-F238E27FC236}">
                <a16:creationId xmlns:a16="http://schemas.microsoft.com/office/drawing/2014/main" id="{E144C60A-D237-B301-4FE2-D5A043657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372" y="3792551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CFCEEE8-66A1-2348-9EE5-1C6F0F0181C7}"/>
              </a:ext>
            </a:extLst>
          </p:cNvPr>
          <p:cNvSpPr/>
          <p:nvPr userDrawn="1"/>
        </p:nvSpPr>
        <p:spPr>
          <a:xfrm>
            <a:off x="2499360" y="4740620"/>
            <a:ext cx="6766560" cy="5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 Placeholder 174">
            <a:extLst>
              <a:ext uri="{FF2B5EF4-FFF2-40B4-BE49-F238E27FC236}">
                <a16:creationId xmlns:a16="http://schemas.microsoft.com/office/drawing/2014/main" id="{EF053DA0-DB85-853D-F8D1-CB441BADA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6254" y="4816475"/>
            <a:ext cx="9672320" cy="499523"/>
          </a:xfrm>
          <a:solidFill>
            <a:srgbClr val="FDBF3A"/>
          </a:solidFill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60DA9A28-753E-4BF9-BBAA-C17FF87A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92" y="873025"/>
            <a:ext cx="1809950" cy="1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43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0917F-575D-7F5A-8120-64501E4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03BE-FF1A-2049-8CA2-D53B9A75E582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57BF9-3A70-0EC8-A424-6E260EF7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BCB8-5170-FE39-C8A1-B08363E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0FD358-7B25-1E29-241A-38B45ED96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999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B69595-51C0-BB0A-D865-70DDD8809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F1AA31A-4DBF-989B-C79C-CC6AB503A68E}"/>
              </a:ext>
            </a:extLst>
          </p:cNvPr>
          <p:cNvSpPr/>
          <p:nvPr/>
        </p:nvSpPr>
        <p:spPr>
          <a:xfrm>
            <a:off x="3073939" y="4583874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114D97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5C41CA-CD7E-24CB-103C-E926FFD85213}"/>
              </a:ext>
            </a:extLst>
          </p:cNvPr>
          <p:cNvSpPr/>
          <p:nvPr/>
        </p:nvSpPr>
        <p:spPr>
          <a:xfrm>
            <a:off x="1184275" y="1778000"/>
            <a:ext cx="9823450" cy="3930650"/>
          </a:xfrm>
          <a:custGeom>
            <a:avLst/>
            <a:gdLst>
              <a:gd name="connsiteX0" fmla="*/ 0 w 9823450"/>
              <a:gd name="connsiteY0" fmla="*/ 0 h 3930650"/>
              <a:gd name="connsiteX1" fmla="*/ 9823450 w 9823450"/>
              <a:gd name="connsiteY1" fmla="*/ 0 h 3930650"/>
              <a:gd name="connsiteX2" fmla="*/ 9823450 w 9823450"/>
              <a:gd name="connsiteY2" fmla="*/ 3930650 h 3930650"/>
              <a:gd name="connsiteX3" fmla="*/ 0 w 9823450"/>
              <a:gd name="connsiteY3" fmla="*/ 3930650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3450" h="3930650">
                <a:moveTo>
                  <a:pt x="0" y="0"/>
                </a:moveTo>
                <a:lnTo>
                  <a:pt x="9823450" y="0"/>
                </a:lnTo>
                <a:lnTo>
                  <a:pt x="9823450" y="3930650"/>
                </a:lnTo>
                <a:lnTo>
                  <a:pt x="0" y="3930650"/>
                </a:lnTo>
                <a:close/>
              </a:path>
            </a:pathLst>
          </a:custGeom>
          <a:noFill/>
          <a:ln w="1270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3E86604-C098-76F8-E5E6-F24D46D53B1E}"/>
              </a:ext>
            </a:extLst>
          </p:cNvPr>
          <p:cNvSpPr/>
          <p:nvPr userDrawn="1"/>
        </p:nvSpPr>
        <p:spPr>
          <a:xfrm>
            <a:off x="5153025" y="838200"/>
            <a:ext cx="1885950" cy="1885950"/>
          </a:xfrm>
          <a:custGeom>
            <a:avLst/>
            <a:gdLst>
              <a:gd name="connsiteX0" fmla="*/ 1885950 w 1885950"/>
              <a:gd name="connsiteY0" fmla="*/ 942975 h 1885950"/>
              <a:gd name="connsiteX1" fmla="*/ 942975 w 1885950"/>
              <a:gd name="connsiteY1" fmla="*/ 1885950 h 1885950"/>
              <a:gd name="connsiteX2" fmla="*/ 0 w 1885950"/>
              <a:gd name="connsiteY2" fmla="*/ 942975 h 1885950"/>
              <a:gd name="connsiteX3" fmla="*/ 942975 w 1885950"/>
              <a:gd name="connsiteY3" fmla="*/ 0 h 1885950"/>
              <a:gd name="connsiteX4" fmla="*/ 1885950 w 1885950"/>
              <a:gd name="connsiteY4" fmla="*/ 942975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1885950" y="942975"/>
                </a:move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ubicBezTo>
                  <a:pt x="1463766" y="0"/>
                  <a:pt x="1885950" y="422184"/>
                  <a:pt x="1885950" y="942975"/>
                </a:cubicBez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38BD3175-EC2E-E628-4F02-0BC9FBA98F77}"/>
              </a:ext>
            </a:extLst>
          </p:cNvPr>
          <p:cNvGrpSpPr/>
          <p:nvPr/>
        </p:nvGrpSpPr>
        <p:grpSpPr>
          <a:xfrm>
            <a:off x="3335464" y="2699765"/>
            <a:ext cx="5533834" cy="2446465"/>
            <a:chOff x="3335464" y="2699765"/>
            <a:chExt cx="5533834" cy="2446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36F95-45DF-9025-9C3E-3EF175500B73}"/>
                </a:ext>
              </a:extLst>
            </p:cNvPr>
            <p:cNvSpPr txBox="1"/>
            <p:nvPr/>
          </p:nvSpPr>
          <p:spPr>
            <a:xfrm>
              <a:off x="4025771" y="2699765"/>
              <a:ext cx="184731" cy="17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0875" spc="0" baseline="0">
                <a:ln/>
                <a:solidFill>
                  <a:srgbClr val="FFFFFF"/>
                </a:solidFill>
                <a:latin typeface="Oswald"/>
                <a:sym typeface="Oswald"/>
                <a:rtl val="0"/>
              </a:endParaRPr>
            </a:p>
          </p:txBody>
        </p:sp>
        <p:grpSp>
          <p:nvGrpSpPr>
            <p:cNvPr id="26" name="Graphic 5">
              <a:extLst>
                <a:ext uri="{FF2B5EF4-FFF2-40B4-BE49-F238E27FC236}">
                  <a16:creationId xmlns:a16="http://schemas.microsoft.com/office/drawing/2014/main" id="{0CACE575-F336-4A07-C968-BF3A43FFC562}"/>
                </a:ext>
              </a:extLst>
            </p:cNvPr>
            <p:cNvGrpSpPr/>
            <p:nvPr/>
          </p:nvGrpSpPr>
          <p:grpSpPr>
            <a:xfrm>
              <a:off x="3335464" y="4816475"/>
              <a:ext cx="5533834" cy="329755"/>
              <a:chOff x="3335464" y="4816475"/>
              <a:chExt cx="5533834" cy="329755"/>
            </a:xfrm>
            <a:solidFill>
              <a:srgbClr val="FFFFFF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3FC48A-38EC-B78F-6CA6-4A42522563CB}"/>
                  </a:ext>
                </a:extLst>
              </p:cNvPr>
              <p:cNvSpPr/>
              <p:nvPr/>
            </p:nvSpPr>
            <p:spPr>
              <a:xfrm>
                <a:off x="3335464" y="4823142"/>
                <a:ext cx="56133" cy="98933"/>
              </a:xfrm>
              <a:custGeom>
                <a:avLst/>
                <a:gdLst>
                  <a:gd name="connsiteX0" fmla="*/ 10033 w 56133"/>
                  <a:gd name="connsiteY0" fmla="*/ 89979 h 98933"/>
                  <a:gd name="connsiteX1" fmla="*/ 56134 w 56133"/>
                  <a:gd name="connsiteY1" fmla="*/ 89979 h 98933"/>
                  <a:gd name="connsiteX2" fmla="*/ 56134 w 56133"/>
                  <a:gd name="connsiteY2" fmla="*/ 98933 h 98933"/>
                  <a:gd name="connsiteX3" fmla="*/ 0 w 56133"/>
                  <a:gd name="connsiteY3" fmla="*/ 98933 h 98933"/>
                  <a:gd name="connsiteX4" fmla="*/ 0 w 56133"/>
                  <a:gd name="connsiteY4" fmla="*/ 0 h 98933"/>
                  <a:gd name="connsiteX5" fmla="*/ 10033 w 56133"/>
                  <a:gd name="connsiteY5" fmla="*/ 0 h 98933"/>
                  <a:gd name="connsiteX6" fmla="*/ 10033 w 56133"/>
                  <a:gd name="connsiteY6" fmla="*/ 89979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33" h="98933">
                    <a:moveTo>
                      <a:pt x="10033" y="89979"/>
                    </a:moveTo>
                    <a:lnTo>
                      <a:pt x="56134" y="89979"/>
                    </a:lnTo>
                    <a:lnTo>
                      <a:pt x="56134" y="98933"/>
                    </a:lnTo>
                    <a:lnTo>
                      <a:pt x="0" y="98933"/>
                    </a:ln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8997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30DDFD-BD73-F656-05E1-D1DE95D33C5E}"/>
                  </a:ext>
                </a:extLst>
              </p:cNvPr>
              <p:cNvSpPr/>
              <p:nvPr/>
            </p:nvSpPr>
            <p:spPr>
              <a:xfrm>
                <a:off x="3398837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1F98BFD-D9AF-C478-3776-8EDF00480173}"/>
                  </a:ext>
                </a:extLst>
              </p:cNvPr>
              <p:cNvSpPr/>
              <p:nvPr/>
            </p:nvSpPr>
            <p:spPr>
              <a:xfrm>
                <a:off x="3488372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36EC8EC-539D-19B9-5CA4-0528739910E7}"/>
                  </a:ext>
                </a:extLst>
              </p:cNvPr>
              <p:cNvSpPr/>
              <p:nvPr/>
            </p:nvSpPr>
            <p:spPr>
              <a:xfrm>
                <a:off x="3531933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A748277-8E66-1189-3245-FD9FCE617121}"/>
                  </a:ext>
                </a:extLst>
              </p:cNvPr>
              <p:cNvSpPr/>
              <p:nvPr/>
            </p:nvSpPr>
            <p:spPr>
              <a:xfrm>
                <a:off x="3616007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9CD49FB-C305-AC78-7234-205B0A583499}"/>
                  </a:ext>
                </a:extLst>
              </p:cNvPr>
              <p:cNvSpPr/>
              <p:nvPr/>
            </p:nvSpPr>
            <p:spPr>
              <a:xfrm>
                <a:off x="377310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F426246-C460-6327-9D43-B30CCAB37668}"/>
                  </a:ext>
                </a:extLst>
              </p:cNvPr>
              <p:cNvSpPr/>
              <p:nvPr/>
            </p:nvSpPr>
            <p:spPr>
              <a:xfrm>
                <a:off x="3809872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8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8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8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8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2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3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3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CC78B02-4FEA-7208-9710-50BEF9D970FB}"/>
                  </a:ext>
                </a:extLst>
              </p:cNvPr>
              <p:cNvSpPr/>
              <p:nvPr/>
            </p:nvSpPr>
            <p:spPr>
              <a:xfrm>
                <a:off x="3891343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A1D7CD2-96A1-8D51-9092-8F102FF16C44}"/>
                  </a:ext>
                </a:extLst>
              </p:cNvPr>
              <p:cNvSpPr/>
              <p:nvPr/>
            </p:nvSpPr>
            <p:spPr>
              <a:xfrm>
                <a:off x="3960050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8F608B6-511A-B1AC-4A62-2A5ED8088581}"/>
                  </a:ext>
                </a:extLst>
              </p:cNvPr>
              <p:cNvSpPr/>
              <p:nvPr/>
            </p:nvSpPr>
            <p:spPr>
              <a:xfrm>
                <a:off x="4041140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8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1" y="17653"/>
                      <a:pt x="42926" y="15430"/>
                      <a:pt x="41719" y="13652"/>
                    </a:cubicBezTo>
                    <a:cubicBezTo>
                      <a:pt x="40576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8" y="9525"/>
                    </a:cubicBezTo>
                    <a:cubicBezTo>
                      <a:pt x="20002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3656616-A693-F010-4CC4-9D25B1236A21}"/>
                  </a:ext>
                </a:extLst>
              </p:cNvPr>
              <p:cNvSpPr/>
              <p:nvPr/>
            </p:nvSpPr>
            <p:spPr>
              <a:xfrm>
                <a:off x="4195190" y="48165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5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5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4631C3D-3D28-61C0-0503-9BD1B44A804F}"/>
                  </a:ext>
                </a:extLst>
              </p:cNvPr>
              <p:cNvSpPr/>
              <p:nvPr/>
            </p:nvSpPr>
            <p:spPr>
              <a:xfrm>
                <a:off x="4284281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BBDF478-41BA-7D03-B6C5-D814912C97A1}"/>
                  </a:ext>
                </a:extLst>
              </p:cNvPr>
              <p:cNvSpPr/>
              <p:nvPr/>
            </p:nvSpPr>
            <p:spPr>
              <a:xfrm>
                <a:off x="4374641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14F6C8-F1AD-1863-7F72-3C2DC1568252}"/>
                  </a:ext>
                </a:extLst>
              </p:cNvPr>
              <p:cNvSpPr/>
              <p:nvPr/>
            </p:nvSpPr>
            <p:spPr>
              <a:xfrm>
                <a:off x="4404804" y="48549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4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880EC39-AC74-8E1A-F8E5-AD16A5621583}"/>
                  </a:ext>
                </a:extLst>
              </p:cNvPr>
              <p:cNvSpPr/>
              <p:nvPr/>
            </p:nvSpPr>
            <p:spPr>
              <a:xfrm>
                <a:off x="4494339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BA8F831-18A7-5E29-EF05-5936F560EA1F}"/>
                  </a:ext>
                </a:extLst>
              </p:cNvPr>
              <p:cNvSpPr/>
              <p:nvPr/>
            </p:nvSpPr>
            <p:spPr>
              <a:xfrm>
                <a:off x="457288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89822C8-F97C-A77D-4DDB-FE3C667090B4}"/>
                  </a:ext>
                </a:extLst>
              </p:cNvPr>
              <p:cNvSpPr/>
              <p:nvPr/>
            </p:nvSpPr>
            <p:spPr>
              <a:xfrm>
                <a:off x="464032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8BD9BE7-A4D7-6AF9-2986-8014045442C7}"/>
                  </a:ext>
                </a:extLst>
              </p:cNvPr>
              <p:cNvSpPr/>
              <p:nvPr/>
            </p:nvSpPr>
            <p:spPr>
              <a:xfrm>
                <a:off x="4665154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845EE3B-495E-A4C5-793E-9C5261F139F3}"/>
                  </a:ext>
                </a:extLst>
              </p:cNvPr>
              <p:cNvSpPr/>
              <p:nvPr/>
            </p:nvSpPr>
            <p:spPr>
              <a:xfrm>
                <a:off x="4751451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8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9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1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2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8812345-F944-93E9-8A42-A974E5904E3D}"/>
                  </a:ext>
                </a:extLst>
              </p:cNvPr>
              <p:cNvSpPr/>
              <p:nvPr/>
            </p:nvSpPr>
            <p:spPr>
              <a:xfrm>
                <a:off x="4830254" y="48550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48369BB-1DFF-400E-7EFB-6AA76D023FBB}"/>
                  </a:ext>
                </a:extLst>
              </p:cNvPr>
              <p:cNvSpPr/>
              <p:nvPr/>
            </p:nvSpPr>
            <p:spPr>
              <a:xfrm>
                <a:off x="494944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C7869FC-8443-6555-B0C0-E18750342B8E}"/>
                  </a:ext>
                </a:extLst>
              </p:cNvPr>
              <p:cNvSpPr/>
              <p:nvPr/>
            </p:nvSpPr>
            <p:spPr>
              <a:xfrm>
                <a:off x="5022278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7249CB-A28B-59FA-E7E9-1E8C1BFAF48C}"/>
                  </a:ext>
                </a:extLst>
              </p:cNvPr>
              <p:cNvSpPr/>
              <p:nvPr/>
            </p:nvSpPr>
            <p:spPr>
              <a:xfrm>
                <a:off x="5072189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0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0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F7B52D3-B6D2-E299-6C5F-3EDA98FA8F60}"/>
                  </a:ext>
                </a:extLst>
              </p:cNvPr>
              <p:cNvSpPr/>
              <p:nvPr/>
            </p:nvSpPr>
            <p:spPr>
              <a:xfrm>
                <a:off x="5140642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9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9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4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4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1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9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4CE9958-4F2A-BBF2-CC4B-E9F7FACBEA5A}"/>
                  </a:ext>
                </a:extLst>
              </p:cNvPr>
              <p:cNvSpPr/>
              <p:nvPr/>
            </p:nvSpPr>
            <p:spPr>
              <a:xfrm>
                <a:off x="5210619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7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7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7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7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8C3750D-10B8-F162-805A-4123A702E4D8}"/>
                  </a:ext>
                </a:extLst>
              </p:cNvPr>
              <p:cNvSpPr/>
              <p:nvPr/>
            </p:nvSpPr>
            <p:spPr>
              <a:xfrm>
                <a:off x="5300154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BD65BEA-25D8-1EE3-08C9-3D73479066D1}"/>
                  </a:ext>
                </a:extLst>
              </p:cNvPr>
              <p:cNvSpPr/>
              <p:nvPr/>
            </p:nvSpPr>
            <p:spPr>
              <a:xfrm>
                <a:off x="537464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4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4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6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3" y="68453"/>
                      <a:pt x="28829" y="68770"/>
                      <a:pt x="25844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5368A43-FD2A-E8BB-E3D7-D7EA50E60C96}"/>
                  </a:ext>
                </a:extLst>
              </p:cNvPr>
              <p:cNvSpPr/>
              <p:nvPr/>
            </p:nvSpPr>
            <p:spPr>
              <a:xfrm>
                <a:off x="543909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E198AF-2B8D-CF2B-270E-46C127B4EE03}"/>
                  </a:ext>
                </a:extLst>
              </p:cNvPr>
              <p:cNvSpPr/>
              <p:nvPr/>
            </p:nvSpPr>
            <p:spPr>
              <a:xfrm>
                <a:off x="5518975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1612CD1-5F4C-AC24-E3EB-288DA02B1408}"/>
                  </a:ext>
                </a:extLst>
              </p:cNvPr>
              <p:cNvSpPr/>
              <p:nvPr/>
            </p:nvSpPr>
            <p:spPr>
              <a:xfrm>
                <a:off x="5581713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4DD6C94-79C5-6BB3-AECD-E2FEBEC05631}"/>
                  </a:ext>
                </a:extLst>
              </p:cNvPr>
              <p:cNvSpPr/>
              <p:nvPr/>
            </p:nvSpPr>
            <p:spPr>
              <a:xfrm>
                <a:off x="5633148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12EB3A4-16F4-334B-82C1-A7419A63E638}"/>
                  </a:ext>
                </a:extLst>
              </p:cNvPr>
              <p:cNvSpPr/>
              <p:nvPr/>
            </p:nvSpPr>
            <p:spPr>
              <a:xfrm>
                <a:off x="5705919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9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0E01CEB-AC68-FA4A-495B-4BF54B4FB813}"/>
                  </a:ext>
                </a:extLst>
              </p:cNvPr>
              <p:cNvSpPr/>
              <p:nvPr/>
            </p:nvSpPr>
            <p:spPr>
              <a:xfrm>
                <a:off x="5761545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5722A270-4A46-96FD-0344-44C8D2AED8BF}"/>
                  </a:ext>
                </a:extLst>
              </p:cNvPr>
              <p:cNvSpPr/>
              <p:nvPr/>
            </p:nvSpPr>
            <p:spPr>
              <a:xfrm>
                <a:off x="5838507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D6E2CE2-788F-9FB7-6456-2617637AE685}"/>
                  </a:ext>
                </a:extLst>
              </p:cNvPr>
              <p:cNvSpPr/>
              <p:nvPr/>
            </p:nvSpPr>
            <p:spPr>
              <a:xfrm>
                <a:off x="5922645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7E5CAB3-EC56-5B50-2678-75D96B1FA78C}"/>
                  </a:ext>
                </a:extLst>
              </p:cNvPr>
              <p:cNvSpPr/>
              <p:nvPr/>
            </p:nvSpPr>
            <p:spPr>
              <a:xfrm>
                <a:off x="6003544" y="48549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0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1884A35-1F52-6DC6-2A27-5BA937985D14}"/>
                  </a:ext>
                </a:extLst>
              </p:cNvPr>
              <p:cNvSpPr/>
              <p:nvPr/>
            </p:nvSpPr>
            <p:spPr>
              <a:xfrm>
                <a:off x="6078220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0009F67-B293-DE70-6236-1EC2BC6B313A}"/>
                  </a:ext>
                </a:extLst>
              </p:cNvPr>
              <p:cNvSpPr/>
              <p:nvPr/>
            </p:nvSpPr>
            <p:spPr>
              <a:xfrm>
                <a:off x="6170167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A756265-7D4B-AE9A-4ADC-2271FF35090A}"/>
                  </a:ext>
                </a:extLst>
              </p:cNvPr>
              <p:cNvSpPr/>
              <p:nvPr/>
            </p:nvSpPr>
            <p:spPr>
              <a:xfrm>
                <a:off x="6206934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7" y="1143"/>
                      <a:pt x="29909" y="0"/>
                      <a:pt x="34608" y="0"/>
                    </a:cubicBezTo>
                    <a:cubicBezTo>
                      <a:pt x="39751" y="0"/>
                      <a:pt x="44387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7" y="67818"/>
                      <a:pt x="39751" y="68707"/>
                      <a:pt x="34608" y="68707"/>
                    </a:cubicBezTo>
                    <a:cubicBezTo>
                      <a:pt x="29972" y="68707"/>
                      <a:pt x="25337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2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2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6BA5B37-6256-528C-87C2-96985F0C33A7}"/>
                  </a:ext>
                </a:extLst>
              </p:cNvPr>
              <p:cNvSpPr/>
              <p:nvPr/>
            </p:nvSpPr>
            <p:spPr>
              <a:xfrm>
                <a:off x="6293802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F84C4A1-8009-5D81-4B0A-72489E766F89}"/>
                  </a:ext>
                </a:extLst>
              </p:cNvPr>
              <p:cNvSpPr/>
              <p:nvPr/>
            </p:nvSpPr>
            <p:spPr>
              <a:xfrm>
                <a:off x="632332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1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F4D44F8-2115-F336-705F-0DFD9B415EA7}"/>
                  </a:ext>
                </a:extLst>
              </p:cNvPr>
              <p:cNvSpPr/>
              <p:nvPr/>
            </p:nvSpPr>
            <p:spPr>
              <a:xfrm>
                <a:off x="6387719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FBBA8B5-9ABF-5AF6-07BC-83207E10CA16}"/>
                  </a:ext>
                </a:extLst>
              </p:cNvPr>
              <p:cNvSpPr/>
              <p:nvPr/>
            </p:nvSpPr>
            <p:spPr>
              <a:xfrm>
                <a:off x="6460553" y="4824857"/>
                <a:ext cx="13462" cy="97282"/>
              </a:xfrm>
              <a:custGeom>
                <a:avLst/>
                <a:gdLst>
                  <a:gd name="connsiteX0" fmla="*/ 13462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2 w 13462"/>
                  <a:gd name="connsiteY8" fmla="*/ 6731 h 97282"/>
                  <a:gd name="connsiteX9" fmla="*/ 11493 w 13462"/>
                  <a:gd name="connsiteY9" fmla="*/ 97282 h 97282"/>
                  <a:gd name="connsiteX10" fmla="*/ 1968 w 13462"/>
                  <a:gd name="connsiteY10" fmla="*/ 97282 h 97282"/>
                  <a:gd name="connsiteX11" fmla="*/ 1968 w 13462"/>
                  <a:gd name="connsiteY11" fmla="*/ 31877 h 97282"/>
                  <a:gd name="connsiteX12" fmla="*/ 11493 w 13462"/>
                  <a:gd name="connsiteY12" fmla="*/ 31877 h 97282"/>
                  <a:gd name="connsiteX13" fmla="*/ 11493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8E1B802-60D0-C76E-8EB9-019F2D3F2809}"/>
                  </a:ext>
                </a:extLst>
              </p:cNvPr>
              <p:cNvSpPr/>
              <p:nvPr/>
            </p:nvSpPr>
            <p:spPr>
              <a:xfrm>
                <a:off x="6496811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43E4D9F-948A-69C9-74D3-63140C004F3A}"/>
                  </a:ext>
                </a:extLst>
              </p:cNvPr>
              <p:cNvSpPr/>
              <p:nvPr/>
            </p:nvSpPr>
            <p:spPr>
              <a:xfrm>
                <a:off x="6573710" y="4855019"/>
                <a:ext cx="68326" cy="100647"/>
              </a:xfrm>
              <a:custGeom>
                <a:avLst/>
                <a:gdLst>
                  <a:gd name="connsiteX0" fmla="*/ 8319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6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6 w 68326"/>
                  <a:gd name="connsiteY25" fmla="*/ 77851 h 100647"/>
                  <a:gd name="connsiteX26" fmla="*/ 61405 w 68326"/>
                  <a:gd name="connsiteY26" fmla="*/ 88900 h 100647"/>
                  <a:gd name="connsiteX27" fmla="*/ 50546 w 68326"/>
                  <a:gd name="connsiteY27" fmla="*/ 97282 h 100647"/>
                  <a:gd name="connsiteX28" fmla="*/ 32830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3 w 68326"/>
                  <a:gd name="connsiteY39" fmla="*/ 43942 h 100647"/>
                  <a:gd name="connsiteX40" fmla="*/ 60008 w 68326"/>
                  <a:gd name="connsiteY40" fmla="*/ 33528 h 100647"/>
                  <a:gd name="connsiteX41" fmla="*/ 58103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9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4" y="65913"/>
                      <a:pt x="38608" y="67056"/>
                      <a:pt x="33846" y="67056"/>
                    </a:cubicBezTo>
                    <a:cubicBezTo>
                      <a:pt x="28702" y="67056"/>
                      <a:pt x="24067" y="66230"/>
                      <a:pt x="19939" y="64516"/>
                    </a:cubicBezTo>
                    <a:cubicBezTo>
                      <a:pt x="15811" y="62865"/>
                      <a:pt x="12256" y="60515"/>
                      <a:pt x="9334" y="57595"/>
                    </a:cubicBezTo>
                    <a:cubicBezTo>
                      <a:pt x="6414" y="54673"/>
                      <a:pt x="4128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8" y="16510"/>
                      <a:pt x="6414" y="12954"/>
                      <a:pt x="9334" y="9906"/>
                    </a:cubicBezTo>
                    <a:cubicBezTo>
                      <a:pt x="12256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608" y="0"/>
                      <a:pt x="43244" y="1143"/>
                      <a:pt x="47816" y="3365"/>
                    </a:cubicBezTo>
                    <a:cubicBezTo>
                      <a:pt x="52388" y="5588"/>
                      <a:pt x="55944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6" y="77851"/>
                    </a:cubicBezTo>
                    <a:cubicBezTo>
                      <a:pt x="65913" y="81852"/>
                      <a:pt x="64071" y="85534"/>
                      <a:pt x="61405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9" y="100647"/>
                      <a:pt x="32830" y="100647"/>
                    </a:cubicBezTo>
                    <a:cubicBezTo>
                      <a:pt x="26797" y="100647"/>
                      <a:pt x="21019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2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3" y="55943"/>
                      <a:pt x="50609" y="54229"/>
                      <a:pt x="52832" y="52007"/>
                    </a:cubicBezTo>
                    <a:cubicBezTo>
                      <a:pt x="55055" y="49784"/>
                      <a:pt x="56833" y="47117"/>
                      <a:pt x="58103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3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3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2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A1E8630-002D-BED6-E941-50C9B4BE4323}"/>
                  </a:ext>
                </a:extLst>
              </p:cNvPr>
              <p:cNvSpPr/>
              <p:nvPr/>
            </p:nvSpPr>
            <p:spPr>
              <a:xfrm>
                <a:off x="669696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99CE21-F9A9-BC8B-E172-074A10A12DC5}"/>
                  </a:ext>
                </a:extLst>
              </p:cNvPr>
              <p:cNvSpPr/>
              <p:nvPr/>
            </p:nvSpPr>
            <p:spPr>
              <a:xfrm>
                <a:off x="6781927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2B068B3-87E0-C796-4E1B-02B1AA545A0B}"/>
                  </a:ext>
                </a:extLst>
              </p:cNvPr>
              <p:cNvSpPr/>
              <p:nvPr/>
            </p:nvSpPr>
            <p:spPr>
              <a:xfrm>
                <a:off x="6815010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FDF83D5-3F25-4F56-755F-CFEA52F47DD9}"/>
                  </a:ext>
                </a:extLst>
              </p:cNvPr>
              <p:cNvSpPr/>
              <p:nvPr/>
            </p:nvSpPr>
            <p:spPr>
              <a:xfrm>
                <a:off x="6839839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6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7970226-8057-CA5C-6A5F-1AFF6A49B5EB}"/>
                  </a:ext>
                </a:extLst>
              </p:cNvPr>
              <p:cNvSpPr/>
              <p:nvPr/>
            </p:nvSpPr>
            <p:spPr>
              <a:xfrm>
                <a:off x="6889813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1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1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3E845F5-B063-439D-82E6-5CCE6DCB381D}"/>
                  </a:ext>
                </a:extLst>
              </p:cNvPr>
              <p:cNvSpPr/>
              <p:nvPr/>
            </p:nvSpPr>
            <p:spPr>
              <a:xfrm>
                <a:off x="6955853" y="4855146"/>
                <a:ext cx="50418" cy="68770"/>
              </a:xfrm>
              <a:custGeom>
                <a:avLst/>
                <a:gdLst>
                  <a:gd name="connsiteX0" fmla="*/ 42037 w 50418"/>
                  <a:gd name="connsiteY0" fmla="*/ 17082 h 68770"/>
                  <a:gd name="connsiteX1" fmla="*/ 35687 w 50418"/>
                  <a:gd name="connsiteY1" fmla="*/ 10477 h 68770"/>
                  <a:gd name="connsiteX2" fmla="*/ 25971 w 50418"/>
                  <a:gd name="connsiteY2" fmla="*/ 7874 h 68770"/>
                  <a:gd name="connsiteX3" fmla="*/ 20955 w 50418"/>
                  <a:gd name="connsiteY3" fmla="*/ 8445 h 68770"/>
                  <a:gd name="connsiteX4" fmla="*/ 16510 w 50418"/>
                  <a:gd name="connsiteY4" fmla="*/ 10287 h 68770"/>
                  <a:gd name="connsiteX5" fmla="*/ 13335 w 50418"/>
                  <a:gd name="connsiteY5" fmla="*/ 13525 h 68770"/>
                  <a:gd name="connsiteX6" fmla="*/ 12128 w 50418"/>
                  <a:gd name="connsiteY6" fmla="*/ 18161 h 68770"/>
                  <a:gd name="connsiteX7" fmla="*/ 15875 w 50418"/>
                  <a:gd name="connsiteY7" fmla="*/ 25209 h 68770"/>
                  <a:gd name="connsiteX8" fmla="*/ 27749 w 50418"/>
                  <a:gd name="connsiteY8" fmla="*/ 29337 h 68770"/>
                  <a:gd name="connsiteX9" fmla="*/ 44894 w 50418"/>
                  <a:gd name="connsiteY9" fmla="*/ 36258 h 68770"/>
                  <a:gd name="connsiteX10" fmla="*/ 50419 w 50418"/>
                  <a:gd name="connsiteY10" fmla="*/ 48514 h 68770"/>
                  <a:gd name="connsiteX11" fmla="*/ 48260 w 50418"/>
                  <a:gd name="connsiteY11" fmla="*/ 57975 h 68770"/>
                  <a:gd name="connsiteX12" fmla="*/ 42608 w 50418"/>
                  <a:gd name="connsiteY12" fmla="*/ 64262 h 68770"/>
                  <a:gd name="connsiteX13" fmla="*/ 34734 w 50418"/>
                  <a:gd name="connsiteY13" fmla="*/ 67754 h 68770"/>
                  <a:gd name="connsiteX14" fmla="*/ 25844 w 50418"/>
                  <a:gd name="connsiteY14" fmla="*/ 68770 h 68770"/>
                  <a:gd name="connsiteX15" fmla="*/ 11430 w 50418"/>
                  <a:gd name="connsiteY15" fmla="*/ 65722 h 68770"/>
                  <a:gd name="connsiteX16" fmla="*/ 0 w 50418"/>
                  <a:gd name="connsiteY16" fmla="*/ 56070 h 68770"/>
                  <a:gd name="connsiteX17" fmla="*/ 7556 w 50418"/>
                  <a:gd name="connsiteY17" fmla="*/ 50482 h 68770"/>
                  <a:gd name="connsiteX18" fmla="*/ 14986 w 50418"/>
                  <a:gd name="connsiteY18" fmla="*/ 57721 h 68770"/>
                  <a:gd name="connsiteX19" fmla="*/ 25717 w 50418"/>
                  <a:gd name="connsiteY19" fmla="*/ 60642 h 68770"/>
                  <a:gd name="connsiteX20" fmla="*/ 31559 w 50418"/>
                  <a:gd name="connsiteY20" fmla="*/ 60071 h 68770"/>
                  <a:gd name="connsiteX21" fmla="*/ 36449 w 50418"/>
                  <a:gd name="connsiteY21" fmla="*/ 58102 h 68770"/>
                  <a:gd name="connsiteX22" fmla="*/ 39815 w 50418"/>
                  <a:gd name="connsiteY22" fmla="*/ 54546 h 68770"/>
                  <a:gd name="connsiteX23" fmla="*/ 41084 w 50418"/>
                  <a:gd name="connsiteY23" fmla="*/ 49149 h 68770"/>
                  <a:gd name="connsiteX24" fmla="*/ 36131 w 50418"/>
                  <a:gd name="connsiteY24" fmla="*/ 41402 h 68770"/>
                  <a:gd name="connsiteX25" fmla="*/ 21844 w 50418"/>
                  <a:gd name="connsiteY25" fmla="*/ 36576 h 68770"/>
                  <a:gd name="connsiteX26" fmla="*/ 15621 w 50418"/>
                  <a:gd name="connsiteY26" fmla="*/ 34798 h 68770"/>
                  <a:gd name="connsiteX27" fmla="*/ 9525 w 50418"/>
                  <a:gd name="connsiteY27" fmla="*/ 31750 h 68770"/>
                  <a:gd name="connsiteX28" fmla="*/ 4890 w 50418"/>
                  <a:gd name="connsiteY28" fmla="*/ 26670 h 68770"/>
                  <a:gd name="connsiteX29" fmla="*/ 3048 w 50418"/>
                  <a:gd name="connsiteY29" fmla="*/ 18986 h 68770"/>
                  <a:gd name="connsiteX30" fmla="*/ 5016 w 50418"/>
                  <a:gd name="connsiteY30" fmla="*/ 10414 h 68770"/>
                  <a:gd name="connsiteX31" fmla="*/ 10287 w 50418"/>
                  <a:gd name="connsiteY31" fmla="*/ 4572 h 68770"/>
                  <a:gd name="connsiteX32" fmla="*/ 17780 w 50418"/>
                  <a:gd name="connsiteY32" fmla="*/ 1143 h 68770"/>
                  <a:gd name="connsiteX33" fmla="*/ 26415 w 50418"/>
                  <a:gd name="connsiteY33" fmla="*/ 0 h 68770"/>
                  <a:gd name="connsiteX34" fmla="*/ 39688 w 50418"/>
                  <a:gd name="connsiteY34" fmla="*/ 3048 h 68770"/>
                  <a:gd name="connsiteX35" fmla="*/ 49340 w 50418"/>
                  <a:gd name="connsiteY35" fmla="*/ 11684 h 68770"/>
                  <a:gd name="connsiteX36" fmla="*/ 42101 w 50418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8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0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3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8" y="68770"/>
                      <a:pt x="25844" y="68770"/>
                    </a:cubicBezTo>
                    <a:cubicBezTo>
                      <a:pt x="20891" y="68770"/>
                      <a:pt x="16128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6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1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1" y="0"/>
                      <a:pt x="26415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5E11A2F-5C19-1EB8-5B74-DD360A0C3E91}"/>
                  </a:ext>
                </a:extLst>
              </p:cNvPr>
              <p:cNvSpPr/>
              <p:nvPr/>
            </p:nvSpPr>
            <p:spPr>
              <a:xfrm>
                <a:off x="7020306" y="4854955"/>
                <a:ext cx="64324" cy="68834"/>
              </a:xfrm>
              <a:custGeom>
                <a:avLst/>
                <a:gdLst>
                  <a:gd name="connsiteX0" fmla="*/ 64325 w 64324"/>
                  <a:gd name="connsiteY0" fmla="*/ 32512 h 68834"/>
                  <a:gd name="connsiteX1" fmla="*/ 64325 w 64324"/>
                  <a:gd name="connsiteY1" fmla="*/ 34608 h 68834"/>
                  <a:gd name="connsiteX2" fmla="*/ 64198 w 64324"/>
                  <a:gd name="connsiteY2" fmla="*/ 36957 h 68834"/>
                  <a:gd name="connsiteX3" fmla="*/ 9969 w 64324"/>
                  <a:gd name="connsiteY3" fmla="*/ 36957 h 68834"/>
                  <a:gd name="connsiteX4" fmla="*/ 11937 w 64324"/>
                  <a:gd name="connsiteY4" fmla="*/ 46165 h 68834"/>
                  <a:gd name="connsiteX5" fmla="*/ 16954 w 64324"/>
                  <a:gd name="connsiteY5" fmla="*/ 53721 h 68834"/>
                  <a:gd name="connsiteX6" fmla="*/ 24511 w 64324"/>
                  <a:gd name="connsiteY6" fmla="*/ 58801 h 68834"/>
                  <a:gd name="connsiteX7" fmla="*/ 33845 w 64324"/>
                  <a:gd name="connsiteY7" fmla="*/ 60706 h 68834"/>
                  <a:gd name="connsiteX8" fmla="*/ 46609 w 64324"/>
                  <a:gd name="connsiteY8" fmla="*/ 57277 h 68834"/>
                  <a:gd name="connsiteX9" fmla="*/ 54800 w 64324"/>
                  <a:gd name="connsiteY9" fmla="*/ 49403 h 68834"/>
                  <a:gd name="connsiteX10" fmla="*/ 61913 w 64324"/>
                  <a:gd name="connsiteY10" fmla="*/ 54991 h 68834"/>
                  <a:gd name="connsiteX11" fmla="*/ 48958 w 64324"/>
                  <a:gd name="connsiteY11" fmla="*/ 65596 h 68834"/>
                  <a:gd name="connsiteX12" fmla="*/ 33782 w 64324"/>
                  <a:gd name="connsiteY12" fmla="*/ 68834 h 68834"/>
                  <a:gd name="connsiteX13" fmla="*/ 20320 w 64324"/>
                  <a:gd name="connsiteY13" fmla="*/ 66230 h 68834"/>
                  <a:gd name="connsiteX14" fmla="*/ 9651 w 64324"/>
                  <a:gd name="connsiteY14" fmla="*/ 59055 h 68834"/>
                  <a:gd name="connsiteX15" fmla="*/ 2603 w 64324"/>
                  <a:gd name="connsiteY15" fmla="*/ 48133 h 68834"/>
                  <a:gd name="connsiteX16" fmla="*/ 0 w 64324"/>
                  <a:gd name="connsiteY16" fmla="*/ 34417 h 68834"/>
                  <a:gd name="connsiteX17" fmla="*/ 2539 w 64324"/>
                  <a:gd name="connsiteY17" fmla="*/ 20701 h 68834"/>
                  <a:gd name="connsiteX18" fmla="*/ 9525 w 64324"/>
                  <a:gd name="connsiteY18" fmla="*/ 9779 h 68834"/>
                  <a:gd name="connsiteX19" fmla="*/ 20002 w 64324"/>
                  <a:gd name="connsiteY19" fmla="*/ 2603 h 68834"/>
                  <a:gd name="connsiteX20" fmla="*/ 33020 w 64324"/>
                  <a:gd name="connsiteY20" fmla="*/ 0 h 68834"/>
                  <a:gd name="connsiteX21" fmla="*/ 46545 w 64324"/>
                  <a:gd name="connsiteY21" fmla="*/ 2603 h 68834"/>
                  <a:gd name="connsiteX22" fmla="*/ 56324 w 64324"/>
                  <a:gd name="connsiteY22" fmla="*/ 9589 h 68834"/>
                  <a:gd name="connsiteX23" fmla="*/ 62293 w 64324"/>
                  <a:gd name="connsiteY23" fmla="*/ 19876 h 68834"/>
                  <a:gd name="connsiteX24" fmla="*/ 64325 w 64324"/>
                  <a:gd name="connsiteY24" fmla="*/ 32448 h 68834"/>
                  <a:gd name="connsiteX25" fmla="*/ 54673 w 64324"/>
                  <a:gd name="connsiteY25" fmla="*/ 29464 h 68834"/>
                  <a:gd name="connsiteX26" fmla="*/ 48704 w 64324"/>
                  <a:gd name="connsiteY26" fmla="*/ 14160 h 68834"/>
                  <a:gd name="connsiteX27" fmla="*/ 32956 w 64324"/>
                  <a:gd name="connsiteY27" fmla="*/ 8065 h 68834"/>
                  <a:gd name="connsiteX28" fmla="*/ 24130 w 64324"/>
                  <a:gd name="connsiteY28" fmla="*/ 9779 h 68834"/>
                  <a:gd name="connsiteX29" fmla="*/ 17018 w 64324"/>
                  <a:gd name="connsiteY29" fmla="*/ 14541 h 68834"/>
                  <a:gd name="connsiteX30" fmla="*/ 12128 w 64324"/>
                  <a:gd name="connsiteY30" fmla="*/ 21399 h 68834"/>
                  <a:gd name="connsiteX31" fmla="*/ 10033 w 64324"/>
                  <a:gd name="connsiteY31" fmla="*/ 29464 h 68834"/>
                  <a:gd name="connsiteX32" fmla="*/ 54610 w 64324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4" h="68834">
                    <a:moveTo>
                      <a:pt x="64325" y="32512"/>
                    </a:moveTo>
                    <a:lnTo>
                      <a:pt x="64325" y="34608"/>
                    </a:lnTo>
                    <a:cubicBezTo>
                      <a:pt x="64325" y="35370"/>
                      <a:pt x="64325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7" y="46165"/>
                    </a:cubicBezTo>
                    <a:cubicBezTo>
                      <a:pt x="13144" y="49022"/>
                      <a:pt x="14795" y="51562"/>
                      <a:pt x="16954" y="53721"/>
                    </a:cubicBezTo>
                    <a:cubicBezTo>
                      <a:pt x="19113" y="55880"/>
                      <a:pt x="21589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2" y="59563"/>
                      <a:pt x="46609" y="57277"/>
                    </a:cubicBezTo>
                    <a:cubicBezTo>
                      <a:pt x="50164" y="54991"/>
                      <a:pt x="52895" y="52388"/>
                      <a:pt x="54800" y="49403"/>
                    </a:cubicBezTo>
                    <a:lnTo>
                      <a:pt x="61913" y="54991"/>
                    </a:lnTo>
                    <a:cubicBezTo>
                      <a:pt x="57975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1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8" y="43942"/>
                      <a:pt x="0" y="39370"/>
                      <a:pt x="0" y="34417"/>
                    </a:cubicBezTo>
                    <a:cubicBezTo>
                      <a:pt x="0" y="29464"/>
                      <a:pt x="825" y="24892"/>
                      <a:pt x="2539" y="20701"/>
                    </a:cubicBezTo>
                    <a:cubicBezTo>
                      <a:pt x="4190" y="16510"/>
                      <a:pt x="6540" y="12891"/>
                      <a:pt x="9525" y="9779"/>
                    </a:cubicBezTo>
                    <a:cubicBezTo>
                      <a:pt x="12509" y="6731"/>
                      <a:pt x="16001" y="4318"/>
                      <a:pt x="20002" y="2603"/>
                    </a:cubicBezTo>
                    <a:cubicBezTo>
                      <a:pt x="24002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7" y="12510"/>
                      <a:pt x="60896" y="15939"/>
                      <a:pt x="62293" y="19876"/>
                    </a:cubicBezTo>
                    <a:cubicBezTo>
                      <a:pt x="63626" y="23813"/>
                      <a:pt x="64325" y="28003"/>
                      <a:pt x="64325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4F877A-13FF-DB1E-46CD-528411E11BF0}"/>
                  </a:ext>
                </a:extLst>
              </p:cNvPr>
              <p:cNvSpPr/>
              <p:nvPr/>
            </p:nvSpPr>
            <p:spPr>
              <a:xfrm>
                <a:off x="7100252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00FF9A8-9E24-AEF0-2907-C58837686054}"/>
                  </a:ext>
                </a:extLst>
              </p:cNvPr>
              <p:cNvSpPr/>
              <p:nvPr/>
            </p:nvSpPr>
            <p:spPr>
              <a:xfrm>
                <a:off x="7224141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1829F3C-DF29-EE3E-3A69-8531CDC94B0A}"/>
                  </a:ext>
                </a:extLst>
              </p:cNvPr>
              <p:cNvSpPr/>
              <p:nvPr/>
            </p:nvSpPr>
            <p:spPr>
              <a:xfrm>
                <a:off x="731608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7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5" y="0"/>
                      <a:pt x="9969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4091677-CFE6-8A04-A2CF-0B6682146FD1}"/>
                  </a:ext>
                </a:extLst>
              </p:cNvPr>
              <p:cNvSpPr/>
              <p:nvPr/>
            </p:nvSpPr>
            <p:spPr>
              <a:xfrm>
                <a:off x="7347966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2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2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AB58AA1-BEBF-119C-D224-BCFD0617AB52}"/>
                  </a:ext>
                </a:extLst>
              </p:cNvPr>
              <p:cNvSpPr/>
              <p:nvPr/>
            </p:nvSpPr>
            <p:spPr>
              <a:xfrm>
                <a:off x="7426832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9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9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1A6CE42B-9393-3A51-5CC8-3F1E36FF16C4}"/>
                  </a:ext>
                </a:extLst>
              </p:cNvPr>
              <p:cNvSpPr/>
              <p:nvPr/>
            </p:nvSpPr>
            <p:spPr>
              <a:xfrm>
                <a:off x="7585202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3CE83C-1856-C9E0-BF66-23A26E52438F}"/>
                  </a:ext>
                </a:extLst>
              </p:cNvPr>
              <p:cNvSpPr/>
              <p:nvPr/>
            </p:nvSpPr>
            <p:spPr>
              <a:xfrm>
                <a:off x="7662164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19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19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19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2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2" y="889"/>
                      <a:pt x="29781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2" y="6731"/>
                      <a:pt x="59944" y="9779"/>
                    </a:cubicBezTo>
                    <a:cubicBezTo>
                      <a:pt x="62992" y="12827"/>
                      <a:pt x="65405" y="16510"/>
                      <a:pt x="67119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2" y="20891"/>
                      <a:pt x="55181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1" y="27368"/>
                      <a:pt x="10160" y="30734"/>
                      <a:pt x="10160" y="34417"/>
                    </a:cubicBezTo>
                    <a:cubicBezTo>
                      <a:pt x="10160" y="38100"/>
                      <a:pt x="10731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1" y="50736"/>
                      <a:pt x="56832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F887565-6484-117D-2ADB-3B1FA686D42A}"/>
                  </a:ext>
                </a:extLst>
              </p:cNvPr>
              <p:cNvSpPr/>
              <p:nvPr/>
            </p:nvSpPr>
            <p:spPr>
              <a:xfrm>
                <a:off x="7751698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AB8AA39-AAC3-9686-F5C9-E02BBF29EEF2}"/>
                  </a:ext>
                </a:extLst>
              </p:cNvPr>
              <p:cNvSpPr/>
              <p:nvPr/>
            </p:nvSpPr>
            <p:spPr>
              <a:xfrm>
                <a:off x="7832852" y="4856670"/>
                <a:ext cx="57086" cy="67055"/>
              </a:xfrm>
              <a:custGeom>
                <a:avLst/>
                <a:gdLst>
                  <a:gd name="connsiteX0" fmla="*/ 48069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69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1" y="59055"/>
                      <a:pt x="32194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A87F134-D4C1-8B92-7AA6-78A5C77016E9}"/>
                  </a:ext>
                </a:extLst>
              </p:cNvPr>
              <p:cNvSpPr/>
              <p:nvPr/>
            </p:nvSpPr>
            <p:spPr>
              <a:xfrm>
                <a:off x="7913941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4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E329B8C-1C59-D6A7-35CB-A7386C26410A}"/>
                  </a:ext>
                </a:extLst>
              </p:cNvPr>
              <p:cNvSpPr/>
              <p:nvPr/>
            </p:nvSpPr>
            <p:spPr>
              <a:xfrm>
                <a:off x="8037321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8888A6A2-17A8-6B9F-560A-C8B72E9E3D11}"/>
                  </a:ext>
                </a:extLst>
              </p:cNvPr>
              <p:cNvSpPr/>
              <p:nvPr/>
            </p:nvSpPr>
            <p:spPr>
              <a:xfrm>
                <a:off x="8150923" y="4856734"/>
                <a:ext cx="63754" cy="98932"/>
              </a:xfrm>
              <a:custGeom>
                <a:avLst/>
                <a:gdLst>
                  <a:gd name="connsiteX0" fmla="*/ 32893 w 63754"/>
                  <a:gd name="connsiteY0" fmla="*/ 55182 h 98932"/>
                  <a:gd name="connsiteX1" fmla="*/ 33147 w 63754"/>
                  <a:gd name="connsiteY1" fmla="*/ 55182 h 98932"/>
                  <a:gd name="connsiteX2" fmla="*/ 53404 w 63754"/>
                  <a:gd name="connsiteY2" fmla="*/ 0 h 98932"/>
                  <a:gd name="connsiteX3" fmla="*/ 63754 w 63754"/>
                  <a:gd name="connsiteY3" fmla="*/ 0 h 98932"/>
                  <a:gd name="connsiteX4" fmla="*/ 31179 w 63754"/>
                  <a:gd name="connsiteY4" fmla="*/ 82296 h 98932"/>
                  <a:gd name="connsiteX5" fmla="*/ 23685 w 63754"/>
                  <a:gd name="connsiteY5" fmla="*/ 94361 h 98932"/>
                  <a:gd name="connsiteX6" fmla="*/ 10605 w 63754"/>
                  <a:gd name="connsiteY6" fmla="*/ 98933 h 98932"/>
                  <a:gd name="connsiteX7" fmla="*/ 2095 w 63754"/>
                  <a:gd name="connsiteY7" fmla="*/ 98107 h 98932"/>
                  <a:gd name="connsiteX8" fmla="*/ 3048 w 63754"/>
                  <a:gd name="connsiteY8" fmla="*/ 89471 h 98932"/>
                  <a:gd name="connsiteX9" fmla="*/ 10033 w 63754"/>
                  <a:gd name="connsiteY9" fmla="*/ 90614 h 98932"/>
                  <a:gd name="connsiteX10" fmla="*/ 17717 w 63754"/>
                  <a:gd name="connsiteY10" fmla="*/ 87630 h 98932"/>
                  <a:gd name="connsiteX11" fmla="*/ 22606 w 63754"/>
                  <a:gd name="connsiteY11" fmla="*/ 79057 h 98932"/>
                  <a:gd name="connsiteX12" fmla="*/ 27940 w 63754"/>
                  <a:gd name="connsiteY12" fmla="*/ 65341 h 98932"/>
                  <a:gd name="connsiteX13" fmla="*/ 0 w 63754"/>
                  <a:gd name="connsiteY13" fmla="*/ 127 h 98932"/>
                  <a:gd name="connsiteX14" fmla="*/ 10605 w 63754"/>
                  <a:gd name="connsiteY14" fmla="*/ 127 h 98932"/>
                  <a:gd name="connsiteX15" fmla="*/ 32830 w 63754"/>
                  <a:gd name="connsiteY15" fmla="*/ 55308 h 9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754" h="98932">
                    <a:moveTo>
                      <a:pt x="32893" y="55182"/>
                    </a:moveTo>
                    <a:lnTo>
                      <a:pt x="33147" y="55182"/>
                    </a:lnTo>
                    <a:lnTo>
                      <a:pt x="53404" y="0"/>
                    </a:lnTo>
                    <a:lnTo>
                      <a:pt x="63754" y="0"/>
                    </a:lnTo>
                    <a:lnTo>
                      <a:pt x="31179" y="82296"/>
                    </a:lnTo>
                    <a:cubicBezTo>
                      <a:pt x="29210" y="87313"/>
                      <a:pt x="26733" y="91376"/>
                      <a:pt x="23685" y="94361"/>
                    </a:cubicBezTo>
                    <a:cubicBezTo>
                      <a:pt x="20638" y="97409"/>
                      <a:pt x="16320" y="98933"/>
                      <a:pt x="10605" y="98933"/>
                    </a:cubicBezTo>
                    <a:cubicBezTo>
                      <a:pt x="7747" y="98933"/>
                      <a:pt x="4890" y="98679"/>
                      <a:pt x="2095" y="98107"/>
                    </a:cubicBezTo>
                    <a:lnTo>
                      <a:pt x="3048" y="89471"/>
                    </a:lnTo>
                    <a:cubicBezTo>
                      <a:pt x="5270" y="90233"/>
                      <a:pt x="7620" y="90614"/>
                      <a:pt x="10033" y="90614"/>
                    </a:cubicBezTo>
                    <a:cubicBezTo>
                      <a:pt x="13271" y="90614"/>
                      <a:pt x="15875" y="89598"/>
                      <a:pt x="17717" y="87630"/>
                    </a:cubicBezTo>
                    <a:cubicBezTo>
                      <a:pt x="19558" y="85598"/>
                      <a:pt x="21209" y="82740"/>
                      <a:pt x="22606" y="79057"/>
                    </a:cubicBezTo>
                    <a:lnTo>
                      <a:pt x="27940" y="65341"/>
                    </a:lnTo>
                    <a:lnTo>
                      <a:pt x="0" y="127"/>
                    </a:lnTo>
                    <a:lnTo>
                      <a:pt x="10605" y="127"/>
                    </a:lnTo>
                    <a:lnTo>
                      <a:pt x="32830" y="553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662FE677-E65F-91AE-75CF-31875720E81C}"/>
                  </a:ext>
                </a:extLst>
              </p:cNvPr>
              <p:cNvSpPr/>
              <p:nvPr/>
            </p:nvSpPr>
            <p:spPr>
              <a:xfrm>
                <a:off x="8263826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BF598470-6F5B-526E-264B-E64C76C69974}"/>
                  </a:ext>
                </a:extLst>
              </p:cNvPr>
              <p:cNvSpPr/>
              <p:nvPr/>
            </p:nvSpPr>
            <p:spPr>
              <a:xfrm>
                <a:off x="834370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5114357-A5F0-375B-210E-DC46141CE1EB}"/>
                  </a:ext>
                </a:extLst>
              </p:cNvPr>
              <p:cNvSpPr/>
              <p:nvPr/>
            </p:nvSpPr>
            <p:spPr>
              <a:xfrm>
                <a:off x="8380730" y="4816475"/>
                <a:ext cx="68388" cy="107251"/>
              </a:xfrm>
              <a:custGeom>
                <a:avLst/>
                <a:gdLst>
                  <a:gd name="connsiteX0" fmla="*/ 9525 w 68388"/>
                  <a:gd name="connsiteY0" fmla="*/ 94552 h 107251"/>
                  <a:gd name="connsiteX1" fmla="*/ 9525 w 68388"/>
                  <a:gd name="connsiteY1" fmla="*/ 105601 h 107251"/>
                  <a:gd name="connsiteX2" fmla="*/ 0 w 68388"/>
                  <a:gd name="connsiteY2" fmla="*/ 105601 h 107251"/>
                  <a:gd name="connsiteX3" fmla="*/ 0 w 68388"/>
                  <a:gd name="connsiteY3" fmla="*/ 0 h 107251"/>
                  <a:gd name="connsiteX4" fmla="*/ 9525 w 68388"/>
                  <a:gd name="connsiteY4" fmla="*/ 0 h 107251"/>
                  <a:gd name="connsiteX5" fmla="*/ 9525 w 68388"/>
                  <a:gd name="connsiteY5" fmla="*/ 51562 h 107251"/>
                  <a:gd name="connsiteX6" fmla="*/ 9778 w 68388"/>
                  <a:gd name="connsiteY6" fmla="*/ 51562 h 107251"/>
                  <a:gd name="connsiteX7" fmla="*/ 20701 w 68388"/>
                  <a:gd name="connsiteY7" fmla="*/ 41847 h 107251"/>
                  <a:gd name="connsiteX8" fmla="*/ 34544 w 68388"/>
                  <a:gd name="connsiteY8" fmla="*/ 38545 h 107251"/>
                  <a:gd name="connsiteX9" fmla="*/ 48451 w 68388"/>
                  <a:gd name="connsiteY9" fmla="*/ 41211 h 107251"/>
                  <a:gd name="connsiteX10" fmla="*/ 59055 w 68388"/>
                  <a:gd name="connsiteY10" fmla="*/ 48451 h 107251"/>
                  <a:gd name="connsiteX11" fmla="*/ 65913 w 68388"/>
                  <a:gd name="connsiteY11" fmla="*/ 59372 h 107251"/>
                  <a:gd name="connsiteX12" fmla="*/ 68389 w 68388"/>
                  <a:gd name="connsiteY12" fmla="*/ 72898 h 107251"/>
                  <a:gd name="connsiteX13" fmla="*/ 65913 w 68388"/>
                  <a:gd name="connsiteY13" fmla="*/ 86423 h 107251"/>
                  <a:gd name="connsiteX14" fmla="*/ 59055 w 68388"/>
                  <a:gd name="connsiteY14" fmla="*/ 97346 h 107251"/>
                  <a:gd name="connsiteX15" fmla="*/ 48451 w 68388"/>
                  <a:gd name="connsiteY15" fmla="*/ 104584 h 107251"/>
                  <a:gd name="connsiteX16" fmla="*/ 34544 w 68388"/>
                  <a:gd name="connsiteY16" fmla="*/ 107252 h 107251"/>
                  <a:gd name="connsiteX17" fmla="*/ 20701 w 68388"/>
                  <a:gd name="connsiteY17" fmla="*/ 104013 h 107251"/>
                  <a:gd name="connsiteX18" fmla="*/ 9778 w 68388"/>
                  <a:gd name="connsiteY18" fmla="*/ 94488 h 107251"/>
                  <a:gd name="connsiteX19" fmla="*/ 9525 w 68388"/>
                  <a:gd name="connsiteY19" fmla="*/ 94488 h 107251"/>
                  <a:gd name="connsiteX20" fmla="*/ 58293 w 68388"/>
                  <a:gd name="connsiteY20" fmla="*/ 72898 h 107251"/>
                  <a:gd name="connsiteX21" fmla="*/ 56642 w 68388"/>
                  <a:gd name="connsiteY21" fmla="*/ 62611 h 107251"/>
                  <a:gd name="connsiteX22" fmla="*/ 51815 w 68388"/>
                  <a:gd name="connsiteY22" fmla="*/ 54229 h 107251"/>
                  <a:gd name="connsiteX23" fmla="*/ 44069 w 68388"/>
                  <a:gd name="connsiteY23" fmla="*/ 48578 h 107251"/>
                  <a:gd name="connsiteX24" fmla="*/ 33591 w 68388"/>
                  <a:gd name="connsiteY24" fmla="*/ 46482 h 107251"/>
                  <a:gd name="connsiteX25" fmla="*/ 23558 w 68388"/>
                  <a:gd name="connsiteY25" fmla="*/ 48514 h 107251"/>
                  <a:gd name="connsiteX26" fmla="*/ 15621 w 68388"/>
                  <a:gd name="connsiteY26" fmla="*/ 54102 h 107251"/>
                  <a:gd name="connsiteX27" fmla="*/ 10413 w 68388"/>
                  <a:gd name="connsiteY27" fmla="*/ 62484 h 107251"/>
                  <a:gd name="connsiteX28" fmla="*/ 8509 w 68388"/>
                  <a:gd name="connsiteY28" fmla="*/ 72898 h 107251"/>
                  <a:gd name="connsiteX29" fmla="*/ 10413 w 68388"/>
                  <a:gd name="connsiteY29" fmla="*/ 83312 h 107251"/>
                  <a:gd name="connsiteX30" fmla="*/ 15621 w 68388"/>
                  <a:gd name="connsiteY30" fmla="*/ 91630 h 107251"/>
                  <a:gd name="connsiteX31" fmla="*/ 23558 w 68388"/>
                  <a:gd name="connsiteY31" fmla="*/ 97155 h 107251"/>
                  <a:gd name="connsiteX32" fmla="*/ 33591 w 68388"/>
                  <a:gd name="connsiteY32" fmla="*/ 99187 h 107251"/>
                  <a:gd name="connsiteX33" fmla="*/ 44069 w 68388"/>
                  <a:gd name="connsiteY33" fmla="*/ 97155 h 107251"/>
                  <a:gd name="connsiteX34" fmla="*/ 51815 w 68388"/>
                  <a:gd name="connsiteY34" fmla="*/ 91567 h 107251"/>
                  <a:gd name="connsiteX35" fmla="*/ 56642 w 68388"/>
                  <a:gd name="connsiteY35" fmla="*/ 83185 h 107251"/>
                  <a:gd name="connsiteX36" fmla="*/ 58293 w 68388"/>
                  <a:gd name="connsiteY36" fmla="*/ 72898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8" h="107251">
                    <a:moveTo>
                      <a:pt x="9525" y="94552"/>
                    </a:move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1562"/>
                    </a:lnTo>
                    <a:lnTo>
                      <a:pt x="9778" y="51562"/>
                    </a:lnTo>
                    <a:cubicBezTo>
                      <a:pt x="12573" y="47308"/>
                      <a:pt x="16192" y="44069"/>
                      <a:pt x="20701" y="41847"/>
                    </a:cubicBezTo>
                    <a:cubicBezTo>
                      <a:pt x="25146" y="39688"/>
                      <a:pt x="29781" y="38545"/>
                      <a:pt x="34544" y="38545"/>
                    </a:cubicBezTo>
                    <a:cubicBezTo>
                      <a:pt x="39688" y="38545"/>
                      <a:pt x="44323" y="39434"/>
                      <a:pt x="48451" y="41211"/>
                    </a:cubicBezTo>
                    <a:cubicBezTo>
                      <a:pt x="52577" y="42990"/>
                      <a:pt x="56134" y="45403"/>
                      <a:pt x="59055" y="48451"/>
                    </a:cubicBezTo>
                    <a:cubicBezTo>
                      <a:pt x="61976" y="51498"/>
                      <a:pt x="64262" y="55182"/>
                      <a:pt x="65913" y="59372"/>
                    </a:cubicBezTo>
                    <a:cubicBezTo>
                      <a:pt x="67563" y="63564"/>
                      <a:pt x="68389" y="68072"/>
                      <a:pt x="68389" y="72898"/>
                    </a:cubicBezTo>
                    <a:cubicBezTo>
                      <a:pt x="68389" y="77724"/>
                      <a:pt x="67563" y="82233"/>
                      <a:pt x="65913" y="86423"/>
                    </a:cubicBezTo>
                    <a:cubicBezTo>
                      <a:pt x="64262" y="90615"/>
                      <a:pt x="61976" y="94234"/>
                      <a:pt x="59055" y="97346"/>
                    </a:cubicBezTo>
                    <a:cubicBezTo>
                      <a:pt x="56134" y="100393"/>
                      <a:pt x="52577" y="102870"/>
                      <a:pt x="48451" y="104584"/>
                    </a:cubicBezTo>
                    <a:cubicBezTo>
                      <a:pt x="44323" y="106363"/>
                      <a:pt x="39688" y="107252"/>
                      <a:pt x="34544" y="107252"/>
                    </a:cubicBezTo>
                    <a:cubicBezTo>
                      <a:pt x="29781" y="107252"/>
                      <a:pt x="25209" y="106172"/>
                      <a:pt x="20701" y="104013"/>
                    </a:cubicBezTo>
                    <a:cubicBezTo>
                      <a:pt x="16256" y="101854"/>
                      <a:pt x="12573" y="98679"/>
                      <a:pt x="9778" y="94488"/>
                    </a:cubicBezTo>
                    <a:lnTo>
                      <a:pt x="9525" y="94488"/>
                    </a:lnTo>
                    <a:close/>
                    <a:moveTo>
                      <a:pt x="58293" y="72898"/>
                    </a:moveTo>
                    <a:cubicBezTo>
                      <a:pt x="58293" y="69278"/>
                      <a:pt x="57721" y="65849"/>
                      <a:pt x="56642" y="62611"/>
                    </a:cubicBezTo>
                    <a:cubicBezTo>
                      <a:pt x="55499" y="59372"/>
                      <a:pt x="53911" y="56578"/>
                      <a:pt x="51815" y="54229"/>
                    </a:cubicBezTo>
                    <a:cubicBezTo>
                      <a:pt x="49720" y="51879"/>
                      <a:pt x="47117" y="49974"/>
                      <a:pt x="44069" y="48578"/>
                    </a:cubicBezTo>
                    <a:cubicBezTo>
                      <a:pt x="41021" y="47180"/>
                      <a:pt x="37528" y="46482"/>
                      <a:pt x="33591" y="46482"/>
                    </a:cubicBezTo>
                    <a:cubicBezTo>
                      <a:pt x="29972" y="46482"/>
                      <a:pt x="26606" y="47180"/>
                      <a:pt x="23558" y="48514"/>
                    </a:cubicBezTo>
                    <a:cubicBezTo>
                      <a:pt x="20510" y="49847"/>
                      <a:pt x="17843" y="51753"/>
                      <a:pt x="15621" y="54102"/>
                    </a:cubicBezTo>
                    <a:cubicBezTo>
                      <a:pt x="13398" y="56452"/>
                      <a:pt x="11620" y="59246"/>
                      <a:pt x="10413" y="62484"/>
                    </a:cubicBezTo>
                    <a:cubicBezTo>
                      <a:pt x="9144" y="65722"/>
                      <a:pt x="8509" y="69152"/>
                      <a:pt x="8509" y="72898"/>
                    </a:cubicBezTo>
                    <a:cubicBezTo>
                      <a:pt x="8509" y="76645"/>
                      <a:pt x="9144" y="80073"/>
                      <a:pt x="10413" y="83312"/>
                    </a:cubicBezTo>
                    <a:cubicBezTo>
                      <a:pt x="11684" y="86551"/>
                      <a:pt x="13398" y="89281"/>
                      <a:pt x="15621" y="91630"/>
                    </a:cubicBezTo>
                    <a:cubicBezTo>
                      <a:pt x="17843" y="93980"/>
                      <a:pt x="20510" y="95822"/>
                      <a:pt x="23558" y="97155"/>
                    </a:cubicBezTo>
                    <a:cubicBezTo>
                      <a:pt x="26606" y="98489"/>
                      <a:pt x="29972" y="99187"/>
                      <a:pt x="33591" y="99187"/>
                    </a:cubicBezTo>
                    <a:cubicBezTo>
                      <a:pt x="37528" y="99187"/>
                      <a:pt x="41021" y="98489"/>
                      <a:pt x="44069" y="97155"/>
                    </a:cubicBezTo>
                    <a:cubicBezTo>
                      <a:pt x="47117" y="95822"/>
                      <a:pt x="49720" y="93916"/>
                      <a:pt x="51815" y="91567"/>
                    </a:cubicBezTo>
                    <a:cubicBezTo>
                      <a:pt x="53911" y="89217"/>
                      <a:pt x="55499" y="86423"/>
                      <a:pt x="56642" y="83185"/>
                    </a:cubicBezTo>
                    <a:cubicBezTo>
                      <a:pt x="57785" y="79947"/>
                      <a:pt x="58293" y="76581"/>
                      <a:pt x="58293" y="72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ABF9A45-D2A0-9B04-276B-A191AE1F3FB1}"/>
                  </a:ext>
                </a:extLst>
              </p:cNvPr>
              <p:cNvSpPr/>
              <p:nvPr/>
            </p:nvSpPr>
            <p:spPr>
              <a:xfrm>
                <a:off x="8469820" y="4816475"/>
                <a:ext cx="56578" cy="105600"/>
              </a:xfrm>
              <a:custGeom>
                <a:avLst/>
                <a:gdLst>
                  <a:gd name="connsiteX0" fmla="*/ 9716 w 56578"/>
                  <a:gd name="connsiteY0" fmla="*/ 50991 h 105600"/>
                  <a:gd name="connsiteX1" fmla="*/ 18542 w 56578"/>
                  <a:gd name="connsiteY1" fmla="*/ 41910 h 105600"/>
                  <a:gd name="connsiteX2" fmla="*/ 31686 w 56578"/>
                  <a:gd name="connsiteY2" fmla="*/ 38545 h 105600"/>
                  <a:gd name="connsiteX3" fmla="*/ 50356 w 56578"/>
                  <a:gd name="connsiteY3" fmla="*/ 45974 h 105600"/>
                  <a:gd name="connsiteX4" fmla="*/ 56579 w 56578"/>
                  <a:gd name="connsiteY4" fmla="*/ 65532 h 105600"/>
                  <a:gd name="connsiteX5" fmla="*/ 56579 w 56578"/>
                  <a:gd name="connsiteY5" fmla="*/ 105601 h 105600"/>
                  <a:gd name="connsiteX6" fmla="*/ 47054 w 56578"/>
                  <a:gd name="connsiteY6" fmla="*/ 105601 h 105600"/>
                  <a:gd name="connsiteX7" fmla="*/ 47054 w 56578"/>
                  <a:gd name="connsiteY7" fmla="*/ 69405 h 105600"/>
                  <a:gd name="connsiteX8" fmla="*/ 46228 w 56578"/>
                  <a:gd name="connsiteY8" fmla="*/ 60071 h 105600"/>
                  <a:gd name="connsiteX9" fmla="*/ 43371 w 56578"/>
                  <a:gd name="connsiteY9" fmla="*/ 52896 h 105600"/>
                  <a:gd name="connsiteX10" fmla="*/ 37910 w 56578"/>
                  <a:gd name="connsiteY10" fmla="*/ 48197 h 105600"/>
                  <a:gd name="connsiteX11" fmla="*/ 29337 w 56578"/>
                  <a:gd name="connsiteY11" fmla="*/ 46546 h 105600"/>
                  <a:gd name="connsiteX12" fmla="*/ 21972 w 56578"/>
                  <a:gd name="connsiteY12" fmla="*/ 48070 h 105600"/>
                  <a:gd name="connsiteX13" fmla="*/ 15622 w 56578"/>
                  <a:gd name="connsiteY13" fmla="*/ 52768 h 105600"/>
                  <a:gd name="connsiteX14" fmla="*/ 11176 w 56578"/>
                  <a:gd name="connsiteY14" fmla="*/ 60706 h 105600"/>
                  <a:gd name="connsiteX15" fmla="*/ 9525 w 56578"/>
                  <a:gd name="connsiteY15" fmla="*/ 72072 h 105600"/>
                  <a:gd name="connsiteX16" fmla="*/ 9525 w 56578"/>
                  <a:gd name="connsiteY16" fmla="*/ 105601 h 105600"/>
                  <a:gd name="connsiteX17" fmla="*/ 0 w 56578"/>
                  <a:gd name="connsiteY17" fmla="*/ 105601 h 105600"/>
                  <a:gd name="connsiteX18" fmla="*/ 0 w 56578"/>
                  <a:gd name="connsiteY18" fmla="*/ 0 h 105600"/>
                  <a:gd name="connsiteX19" fmla="*/ 9525 w 56578"/>
                  <a:gd name="connsiteY19" fmla="*/ 0 h 105600"/>
                  <a:gd name="connsiteX20" fmla="*/ 9525 w 56578"/>
                  <a:gd name="connsiteY20" fmla="*/ 50991 h 105600"/>
                  <a:gd name="connsiteX21" fmla="*/ 9779 w 56578"/>
                  <a:gd name="connsiteY21" fmla="*/ 5099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578" h="105600">
                    <a:moveTo>
                      <a:pt x="9716" y="50991"/>
                    </a:moveTo>
                    <a:cubicBezTo>
                      <a:pt x="11494" y="47180"/>
                      <a:pt x="14415" y="44133"/>
                      <a:pt x="18542" y="41910"/>
                    </a:cubicBezTo>
                    <a:cubicBezTo>
                      <a:pt x="22670" y="39688"/>
                      <a:pt x="26988" y="38545"/>
                      <a:pt x="31686" y="38545"/>
                    </a:cubicBezTo>
                    <a:cubicBezTo>
                      <a:pt x="40005" y="38545"/>
                      <a:pt x="46165" y="41021"/>
                      <a:pt x="50356" y="45974"/>
                    </a:cubicBezTo>
                    <a:cubicBezTo>
                      <a:pt x="54483" y="50927"/>
                      <a:pt x="56579" y="57404"/>
                      <a:pt x="56579" y="65532"/>
                    </a:cubicBezTo>
                    <a:lnTo>
                      <a:pt x="56579" y="105601"/>
                    </a:lnTo>
                    <a:lnTo>
                      <a:pt x="47054" y="105601"/>
                    </a:lnTo>
                    <a:lnTo>
                      <a:pt x="47054" y="69405"/>
                    </a:lnTo>
                    <a:cubicBezTo>
                      <a:pt x="47054" y="65977"/>
                      <a:pt x="46799" y="62865"/>
                      <a:pt x="46228" y="60071"/>
                    </a:cubicBezTo>
                    <a:cubicBezTo>
                      <a:pt x="45657" y="57277"/>
                      <a:pt x="44704" y="54864"/>
                      <a:pt x="43371" y="52896"/>
                    </a:cubicBezTo>
                    <a:cubicBezTo>
                      <a:pt x="42037" y="50864"/>
                      <a:pt x="40196" y="49340"/>
                      <a:pt x="37910" y="48197"/>
                    </a:cubicBezTo>
                    <a:cubicBezTo>
                      <a:pt x="35623" y="47053"/>
                      <a:pt x="32766" y="46546"/>
                      <a:pt x="29337" y="46546"/>
                    </a:cubicBezTo>
                    <a:cubicBezTo>
                      <a:pt x="26798" y="46546"/>
                      <a:pt x="24385" y="47053"/>
                      <a:pt x="21972" y="48070"/>
                    </a:cubicBezTo>
                    <a:cubicBezTo>
                      <a:pt x="19622" y="49085"/>
                      <a:pt x="17463" y="50673"/>
                      <a:pt x="15622" y="52768"/>
                    </a:cubicBezTo>
                    <a:cubicBezTo>
                      <a:pt x="13780" y="54864"/>
                      <a:pt x="12256" y="57531"/>
                      <a:pt x="11176" y="60706"/>
                    </a:cubicBezTo>
                    <a:cubicBezTo>
                      <a:pt x="10033" y="63945"/>
                      <a:pt x="9525" y="67691"/>
                      <a:pt x="9525" y="72072"/>
                    </a:cubicBez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0991"/>
                    </a:lnTo>
                    <a:lnTo>
                      <a:pt x="9779" y="5099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14442D0-8CDF-AD6E-E1EE-97BA8BA1B439}"/>
                  </a:ext>
                </a:extLst>
              </p:cNvPr>
              <p:cNvSpPr/>
              <p:nvPr/>
            </p:nvSpPr>
            <p:spPr>
              <a:xfrm>
                <a:off x="858107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E8FFCFC-B554-5652-3FED-C1B91FC6BA1F}"/>
                  </a:ext>
                </a:extLst>
              </p:cNvPr>
              <p:cNvSpPr/>
              <p:nvPr/>
            </p:nvSpPr>
            <p:spPr>
              <a:xfrm>
                <a:off x="8665209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7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ECA1854F-3B0A-5FF5-4241-F03F005F2A5F}"/>
                  </a:ext>
                </a:extLst>
              </p:cNvPr>
              <p:cNvSpPr/>
              <p:nvPr/>
            </p:nvSpPr>
            <p:spPr>
              <a:xfrm>
                <a:off x="8745093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71ABB90-8205-C26A-CD7A-929B888A7B98}"/>
                  </a:ext>
                </a:extLst>
              </p:cNvPr>
              <p:cNvSpPr/>
              <p:nvPr/>
            </p:nvSpPr>
            <p:spPr>
              <a:xfrm>
                <a:off x="877462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1 w 50419"/>
                  <a:gd name="connsiteY4" fmla="*/ 10287 h 68770"/>
                  <a:gd name="connsiteX5" fmla="*/ 13336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1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9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1" y="10287"/>
                    </a:cubicBezTo>
                    <a:cubicBezTo>
                      <a:pt x="15177" y="11113"/>
                      <a:pt x="14161" y="12192"/>
                      <a:pt x="13336" y="13525"/>
                    </a:cubicBezTo>
                    <a:cubicBezTo>
                      <a:pt x="12574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1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60" y="65913"/>
                      <a:pt x="37656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5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9" y="22034"/>
                      <a:pt x="3049" y="18986"/>
                    </a:cubicBezTo>
                    <a:cubicBezTo>
                      <a:pt x="3049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E33B356-396A-78E2-A19B-941EC91713CB}"/>
                  </a:ext>
                </a:extLst>
              </p:cNvPr>
              <p:cNvSpPr/>
              <p:nvPr/>
            </p:nvSpPr>
            <p:spPr>
              <a:xfrm>
                <a:off x="8837993" y="4884229"/>
                <a:ext cx="31305" cy="7937"/>
              </a:xfrm>
              <a:custGeom>
                <a:avLst/>
                <a:gdLst>
                  <a:gd name="connsiteX0" fmla="*/ 31305 w 31305"/>
                  <a:gd name="connsiteY0" fmla="*/ 7938 h 7937"/>
                  <a:gd name="connsiteX1" fmla="*/ 0 w 31305"/>
                  <a:gd name="connsiteY1" fmla="*/ 7938 h 7937"/>
                  <a:gd name="connsiteX2" fmla="*/ 0 w 31305"/>
                  <a:gd name="connsiteY2" fmla="*/ 0 h 7937"/>
                  <a:gd name="connsiteX3" fmla="*/ 31305 w 31305"/>
                  <a:gd name="connsiteY3" fmla="*/ 0 h 7937"/>
                  <a:gd name="connsiteX4" fmla="*/ 31305 w 31305"/>
                  <a:gd name="connsiteY4" fmla="*/ 7938 h 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5" h="7937">
                    <a:moveTo>
                      <a:pt x="31305" y="7938"/>
                    </a:moveTo>
                    <a:lnTo>
                      <a:pt x="0" y="7938"/>
                    </a:lnTo>
                    <a:lnTo>
                      <a:pt x="0" y="0"/>
                    </a:lnTo>
                    <a:lnTo>
                      <a:pt x="31305" y="0"/>
                    </a:lnTo>
                    <a:lnTo>
                      <a:pt x="31305" y="793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0EEF4CB-944A-0C77-73A4-7D5FC15393D7}"/>
                  </a:ext>
                </a:extLst>
              </p:cNvPr>
              <p:cNvSpPr/>
              <p:nvPr/>
            </p:nvSpPr>
            <p:spPr>
              <a:xfrm>
                <a:off x="3450653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7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2" y="8509"/>
                      <a:pt x="32258" y="8001"/>
                      <a:pt x="29083" y="8001"/>
                    </a:cubicBezTo>
                    <a:cubicBezTo>
                      <a:pt x="26861" y="8001"/>
                      <a:pt x="24575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04EA5082-1EE0-FF3A-4A7A-B5E5D0F781D9}"/>
                  </a:ext>
                </a:extLst>
              </p:cNvPr>
              <p:cNvSpPr/>
              <p:nvPr/>
            </p:nvSpPr>
            <p:spPr>
              <a:xfrm>
                <a:off x="3569906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611C7AB-30A7-342D-A2CE-21BF9C0CE093}"/>
                  </a:ext>
                </a:extLst>
              </p:cNvPr>
              <p:cNvSpPr/>
              <p:nvPr/>
            </p:nvSpPr>
            <p:spPr>
              <a:xfrm>
                <a:off x="3655186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2" y="95758"/>
                      <a:pt x="50610" y="93916"/>
                      <a:pt x="52832" y="91567"/>
                    </a:cubicBezTo>
                    <a:cubicBezTo>
                      <a:pt x="55054" y="89217"/>
                      <a:pt x="56833" y="86487"/>
                      <a:pt x="58103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7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E1ED729-12AD-E956-B4EE-F887018702DD}"/>
                  </a:ext>
                </a:extLst>
              </p:cNvPr>
              <p:cNvSpPr/>
              <p:nvPr/>
            </p:nvSpPr>
            <p:spPr>
              <a:xfrm>
                <a:off x="3772027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89 w 41528"/>
                  <a:gd name="connsiteY11" fmla="*/ 84646 h 84645"/>
                  <a:gd name="connsiteX12" fmla="*/ 24701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89" y="84646"/>
                    </a:cubicBezTo>
                    <a:cubicBezTo>
                      <a:pt x="28511" y="84646"/>
                      <a:pt x="26670" y="84391"/>
                      <a:pt x="24701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89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0A5D731-FE35-1EE5-CE90-CB03BC0A3A94}"/>
                  </a:ext>
                </a:extLst>
              </p:cNvPr>
              <p:cNvSpPr/>
              <p:nvPr/>
            </p:nvSpPr>
            <p:spPr>
              <a:xfrm>
                <a:off x="382638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5533187-3999-668C-4CE8-38E97A8BAEA8}"/>
                  </a:ext>
                </a:extLst>
              </p:cNvPr>
              <p:cNvSpPr/>
              <p:nvPr/>
            </p:nvSpPr>
            <p:spPr>
              <a:xfrm>
                <a:off x="3862578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5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89761AC-EC55-2FAC-A269-03770DF918D8}"/>
                  </a:ext>
                </a:extLst>
              </p:cNvPr>
              <p:cNvSpPr/>
              <p:nvPr/>
            </p:nvSpPr>
            <p:spPr>
              <a:xfrm>
                <a:off x="3939476" y="50454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5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0F4423E-C2D4-B611-EAC7-4FE390DCCBC5}"/>
                  </a:ext>
                </a:extLst>
              </p:cNvPr>
              <p:cNvSpPr/>
              <p:nvPr/>
            </p:nvSpPr>
            <p:spPr>
              <a:xfrm>
                <a:off x="401231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8525B55-9EC3-B519-C57A-7FD766DACBD0}"/>
                  </a:ext>
                </a:extLst>
              </p:cNvPr>
              <p:cNvSpPr/>
              <p:nvPr/>
            </p:nvSpPr>
            <p:spPr>
              <a:xfrm>
                <a:off x="4044251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F1AB254-04E4-323A-67D8-732C7AC645D0}"/>
                  </a:ext>
                </a:extLst>
              </p:cNvPr>
              <p:cNvSpPr/>
              <p:nvPr/>
            </p:nvSpPr>
            <p:spPr>
              <a:xfrm>
                <a:off x="413753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C8F92F7-BC2D-E23C-BFF4-918F13D175CB}"/>
                  </a:ext>
                </a:extLst>
              </p:cNvPr>
              <p:cNvSpPr/>
              <p:nvPr/>
            </p:nvSpPr>
            <p:spPr>
              <a:xfrm>
                <a:off x="421868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4ED0543-8515-027F-DE4C-277B1A80D1E8}"/>
                  </a:ext>
                </a:extLst>
              </p:cNvPr>
              <p:cNvSpPr/>
              <p:nvPr/>
            </p:nvSpPr>
            <p:spPr>
              <a:xfrm>
                <a:off x="4288472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29D7F2E7-9785-7764-DFCA-869BA95C2A76}"/>
                  </a:ext>
                </a:extLst>
              </p:cNvPr>
              <p:cNvSpPr/>
              <p:nvPr/>
            </p:nvSpPr>
            <p:spPr>
              <a:xfrm>
                <a:off x="437902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3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6" y="50736"/>
                      <a:pt x="44260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D4C8F28-5610-69B6-3B33-479E5F49AEE5}"/>
                  </a:ext>
                </a:extLst>
              </p:cNvPr>
              <p:cNvSpPr/>
              <p:nvPr/>
            </p:nvSpPr>
            <p:spPr>
              <a:xfrm>
                <a:off x="4448873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86DFD8F-3E9C-81C6-E3EB-0F7CB6777C3D}"/>
                  </a:ext>
                </a:extLst>
              </p:cNvPr>
              <p:cNvSpPr/>
              <p:nvPr/>
            </p:nvSpPr>
            <p:spPr>
              <a:xfrm>
                <a:off x="4540250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E75DBD3-6EF7-EAAA-B8CC-8A1EF6C740A2}"/>
                  </a:ext>
                </a:extLst>
              </p:cNvPr>
              <p:cNvSpPr/>
              <p:nvPr/>
            </p:nvSpPr>
            <p:spPr>
              <a:xfrm>
                <a:off x="457028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1339B24-8305-6018-53FE-29C92A78DE8D}"/>
                  </a:ext>
                </a:extLst>
              </p:cNvPr>
              <p:cNvSpPr/>
              <p:nvPr/>
            </p:nvSpPr>
            <p:spPr>
              <a:xfrm>
                <a:off x="4645025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34E671-877A-268D-866B-6D67AF15E0DD}"/>
                  </a:ext>
                </a:extLst>
              </p:cNvPr>
              <p:cNvSpPr/>
              <p:nvPr/>
            </p:nvSpPr>
            <p:spPr>
              <a:xfrm>
                <a:off x="4734559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90C26DD-5F8E-0B59-2B9C-FADFCC044FA4}"/>
                  </a:ext>
                </a:extLst>
              </p:cNvPr>
              <p:cNvSpPr/>
              <p:nvPr/>
            </p:nvSpPr>
            <p:spPr>
              <a:xfrm>
                <a:off x="4778121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EFA0CA8-DE04-4365-45C4-F0429734A2C1}"/>
                  </a:ext>
                </a:extLst>
              </p:cNvPr>
              <p:cNvSpPr/>
              <p:nvPr/>
            </p:nvSpPr>
            <p:spPr>
              <a:xfrm>
                <a:off x="4858003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9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4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9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9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3" y="64516"/>
                      <a:pt x="12637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4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4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BA88C40-1856-DFBD-5255-4E3CBD49FC9E}"/>
                  </a:ext>
                </a:extLst>
              </p:cNvPr>
              <p:cNvSpPr/>
              <p:nvPr/>
            </p:nvSpPr>
            <p:spPr>
              <a:xfrm>
                <a:off x="4930838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866250A-6AFC-323C-F2A3-A14F48C74CE0}"/>
                  </a:ext>
                </a:extLst>
              </p:cNvPr>
              <p:cNvSpPr/>
              <p:nvPr/>
            </p:nvSpPr>
            <p:spPr>
              <a:xfrm>
                <a:off x="5017134" y="50070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C034F06-3119-25E3-7A41-117F9106FE56}"/>
                  </a:ext>
                </a:extLst>
              </p:cNvPr>
              <p:cNvSpPr/>
              <p:nvPr/>
            </p:nvSpPr>
            <p:spPr>
              <a:xfrm>
                <a:off x="5106161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C721FAE-6E83-AC86-4CB2-392E140AD833}"/>
                  </a:ext>
                </a:extLst>
              </p:cNvPr>
              <p:cNvSpPr/>
              <p:nvPr/>
            </p:nvSpPr>
            <p:spPr>
              <a:xfrm>
                <a:off x="5196522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2B457D6-F2C8-01DF-0D85-E3B3BF57038E}"/>
                  </a:ext>
                </a:extLst>
              </p:cNvPr>
              <p:cNvSpPr/>
              <p:nvPr/>
            </p:nvSpPr>
            <p:spPr>
              <a:xfrm>
                <a:off x="5226748" y="50454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A30AB75-C24B-A3A7-78AF-85815D20D12E}"/>
                  </a:ext>
                </a:extLst>
              </p:cNvPr>
              <p:cNvSpPr/>
              <p:nvPr/>
            </p:nvSpPr>
            <p:spPr>
              <a:xfrm>
                <a:off x="5316283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C0899080-B696-EA4B-10F5-2B96978493CA}"/>
                  </a:ext>
                </a:extLst>
              </p:cNvPr>
              <p:cNvSpPr/>
              <p:nvPr/>
            </p:nvSpPr>
            <p:spPr>
              <a:xfrm>
                <a:off x="535984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3F061EA-40E4-8EF9-C3B1-295BF690AE9B}"/>
                  </a:ext>
                </a:extLst>
              </p:cNvPr>
              <p:cNvSpPr/>
              <p:nvPr/>
            </p:nvSpPr>
            <p:spPr>
              <a:xfrm>
                <a:off x="5478843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9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7 w 99440"/>
                  <a:gd name="connsiteY29" fmla="*/ 33528 h 67055"/>
                  <a:gd name="connsiteX30" fmla="*/ 10097 w 99440"/>
                  <a:gd name="connsiteY30" fmla="*/ 67056 h 67055"/>
                  <a:gd name="connsiteX31" fmla="*/ 572 w 99440"/>
                  <a:gd name="connsiteY31" fmla="*/ 67056 h 67055"/>
                  <a:gd name="connsiteX32" fmla="*/ 572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B5CA654-9AB0-F1E6-1F7A-F0F3D6BB0F87}"/>
                  </a:ext>
                </a:extLst>
              </p:cNvPr>
              <p:cNvSpPr/>
              <p:nvPr/>
            </p:nvSpPr>
            <p:spPr>
              <a:xfrm>
                <a:off x="559790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C6777547-FC3D-79D6-7FCC-2901FE2AF69D}"/>
                  </a:ext>
                </a:extLst>
              </p:cNvPr>
              <p:cNvSpPr/>
              <p:nvPr/>
            </p:nvSpPr>
            <p:spPr>
              <a:xfrm>
                <a:off x="5672582" y="5045519"/>
                <a:ext cx="68326" cy="100647"/>
              </a:xfrm>
              <a:custGeom>
                <a:avLst/>
                <a:gdLst>
                  <a:gd name="connsiteX0" fmla="*/ 8318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5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5 w 68326"/>
                  <a:gd name="connsiteY25" fmla="*/ 77851 h 100647"/>
                  <a:gd name="connsiteX26" fmla="*/ 61404 w 68326"/>
                  <a:gd name="connsiteY26" fmla="*/ 88900 h 100647"/>
                  <a:gd name="connsiteX27" fmla="*/ 50546 w 68326"/>
                  <a:gd name="connsiteY27" fmla="*/ 97282 h 100647"/>
                  <a:gd name="connsiteX28" fmla="*/ 32829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2 w 68326"/>
                  <a:gd name="connsiteY39" fmla="*/ 43942 h 100647"/>
                  <a:gd name="connsiteX40" fmla="*/ 60008 w 68326"/>
                  <a:gd name="connsiteY40" fmla="*/ 33528 h 100647"/>
                  <a:gd name="connsiteX41" fmla="*/ 58102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8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3" y="65913"/>
                      <a:pt x="38608" y="67056"/>
                      <a:pt x="33846" y="67056"/>
                    </a:cubicBezTo>
                    <a:cubicBezTo>
                      <a:pt x="28702" y="67056"/>
                      <a:pt x="24066" y="66230"/>
                      <a:pt x="19939" y="64516"/>
                    </a:cubicBezTo>
                    <a:cubicBezTo>
                      <a:pt x="15811" y="62865"/>
                      <a:pt x="12255" y="60515"/>
                      <a:pt x="9334" y="57595"/>
                    </a:cubicBezTo>
                    <a:cubicBezTo>
                      <a:pt x="6414" y="54673"/>
                      <a:pt x="4127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7" y="16510"/>
                      <a:pt x="6414" y="12954"/>
                      <a:pt x="9334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6" y="889"/>
                      <a:pt x="28702" y="0"/>
                      <a:pt x="33846" y="0"/>
                    </a:cubicBezTo>
                    <a:cubicBezTo>
                      <a:pt x="38608" y="0"/>
                      <a:pt x="43243" y="1143"/>
                      <a:pt x="47815" y="3365"/>
                    </a:cubicBezTo>
                    <a:cubicBezTo>
                      <a:pt x="52388" y="5588"/>
                      <a:pt x="55943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5" y="77851"/>
                    </a:cubicBezTo>
                    <a:cubicBezTo>
                      <a:pt x="65913" y="81852"/>
                      <a:pt x="64071" y="85534"/>
                      <a:pt x="61404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8" y="100647"/>
                      <a:pt x="32829" y="100647"/>
                    </a:cubicBezTo>
                    <a:cubicBezTo>
                      <a:pt x="26797" y="100647"/>
                      <a:pt x="21018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1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2" y="55943"/>
                      <a:pt x="50609" y="54229"/>
                      <a:pt x="52832" y="52007"/>
                    </a:cubicBezTo>
                    <a:cubicBezTo>
                      <a:pt x="55054" y="49784"/>
                      <a:pt x="56833" y="47117"/>
                      <a:pt x="58102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2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2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1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7BFC6A5-8071-3C0B-60FC-8A8596FD3D53}"/>
                  </a:ext>
                </a:extLst>
              </p:cNvPr>
              <p:cNvSpPr/>
              <p:nvPr/>
            </p:nvSpPr>
            <p:spPr>
              <a:xfrm>
                <a:off x="576516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CBADDD6-00E8-7327-7FC2-6E403AE5B0A8}"/>
                  </a:ext>
                </a:extLst>
              </p:cNvPr>
              <p:cNvSpPr/>
              <p:nvPr/>
            </p:nvSpPr>
            <p:spPr>
              <a:xfrm>
                <a:off x="5842000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AE014B54-F4A9-5894-5DC6-98B4B26D7D31}"/>
                  </a:ext>
                </a:extLst>
              </p:cNvPr>
              <p:cNvSpPr/>
              <p:nvPr/>
            </p:nvSpPr>
            <p:spPr>
              <a:xfrm>
                <a:off x="5951537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8A33D9D-2AB9-978F-3839-92BC2A1B5A4C}"/>
                  </a:ext>
                </a:extLst>
              </p:cNvPr>
              <p:cNvSpPr/>
              <p:nvPr/>
            </p:nvSpPr>
            <p:spPr>
              <a:xfrm>
                <a:off x="6031229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130D2D4-2343-0DFF-9603-545B9884D022}"/>
                  </a:ext>
                </a:extLst>
              </p:cNvPr>
              <p:cNvSpPr/>
              <p:nvPr/>
            </p:nvSpPr>
            <p:spPr>
              <a:xfrm>
                <a:off x="606431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1A8EAE2-117C-EA7D-AFEF-13B9E9811D7E}"/>
                  </a:ext>
                </a:extLst>
              </p:cNvPr>
              <p:cNvSpPr/>
              <p:nvPr/>
            </p:nvSpPr>
            <p:spPr>
              <a:xfrm>
                <a:off x="6096317" y="5045583"/>
                <a:ext cx="68453" cy="100647"/>
              </a:xfrm>
              <a:custGeom>
                <a:avLst/>
                <a:gdLst>
                  <a:gd name="connsiteX0" fmla="*/ 58484 w 68453"/>
                  <a:gd name="connsiteY0" fmla="*/ 55943 h 100647"/>
                  <a:gd name="connsiteX1" fmla="*/ 47625 w 68453"/>
                  <a:gd name="connsiteY1" fmla="*/ 65405 h 100647"/>
                  <a:gd name="connsiteX2" fmla="*/ 33846 w 68453"/>
                  <a:gd name="connsiteY2" fmla="*/ 68707 h 100647"/>
                  <a:gd name="connsiteX3" fmla="*/ 19939 w 68453"/>
                  <a:gd name="connsiteY3" fmla="*/ 66040 h 100647"/>
                  <a:gd name="connsiteX4" fmla="*/ 9335 w 68453"/>
                  <a:gd name="connsiteY4" fmla="*/ 58801 h 100647"/>
                  <a:gd name="connsiteX5" fmla="*/ 2477 w 68453"/>
                  <a:gd name="connsiteY5" fmla="*/ 47879 h 100647"/>
                  <a:gd name="connsiteX6" fmla="*/ 0 w 68453"/>
                  <a:gd name="connsiteY6" fmla="*/ 34353 h 100647"/>
                  <a:gd name="connsiteX7" fmla="*/ 2477 w 68453"/>
                  <a:gd name="connsiteY7" fmla="*/ 20828 h 100647"/>
                  <a:gd name="connsiteX8" fmla="*/ 9335 w 68453"/>
                  <a:gd name="connsiteY8" fmla="*/ 9906 h 100647"/>
                  <a:gd name="connsiteX9" fmla="*/ 19939 w 68453"/>
                  <a:gd name="connsiteY9" fmla="*/ 2667 h 100647"/>
                  <a:gd name="connsiteX10" fmla="*/ 33846 w 68453"/>
                  <a:gd name="connsiteY10" fmla="*/ 0 h 100647"/>
                  <a:gd name="connsiteX11" fmla="*/ 47625 w 68453"/>
                  <a:gd name="connsiteY11" fmla="*/ 3302 h 100647"/>
                  <a:gd name="connsiteX12" fmla="*/ 58484 w 68453"/>
                  <a:gd name="connsiteY12" fmla="*/ 13017 h 100647"/>
                  <a:gd name="connsiteX13" fmla="*/ 58928 w 68453"/>
                  <a:gd name="connsiteY13" fmla="*/ 13017 h 100647"/>
                  <a:gd name="connsiteX14" fmla="*/ 58928 w 68453"/>
                  <a:gd name="connsiteY14" fmla="*/ 1714 h 100647"/>
                  <a:gd name="connsiteX15" fmla="*/ 68453 w 68453"/>
                  <a:gd name="connsiteY15" fmla="*/ 1714 h 100647"/>
                  <a:gd name="connsiteX16" fmla="*/ 68453 w 68453"/>
                  <a:gd name="connsiteY16" fmla="*/ 100647 h 100647"/>
                  <a:gd name="connsiteX17" fmla="*/ 58928 w 68453"/>
                  <a:gd name="connsiteY17" fmla="*/ 100647 h 100647"/>
                  <a:gd name="connsiteX18" fmla="*/ 58928 w 68453"/>
                  <a:gd name="connsiteY18" fmla="*/ 56070 h 100647"/>
                  <a:gd name="connsiteX19" fmla="*/ 58484 w 68453"/>
                  <a:gd name="connsiteY19" fmla="*/ 56070 h 100647"/>
                  <a:gd name="connsiteX20" fmla="*/ 10160 w 68453"/>
                  <a:gd name="connsiteY20" fmla="*/ 34290 h 100647"/>
                  <a:gd name="connsiteX21" fmla="*/ 11811 w 68453"/>
                  <a:gd name="connsiteY21" fmla="*/ 44577 h 100647"/>
                  <a:gd name="connsiteX22" fmla="*/ 16637 w 68453"/>
                  <a:gd name="connsiteY22" fmla="*/ 52959 h 100647"/>
                  <a:gd name="connsiteX23" fmla="*/ 24384 w 68453"/>
                  <a:gd name="connsiteY23" fmla="*/ 58547 h 100647"/>
                  <a:gd name="connsiteX24" fmla="*/ 34861 w 68453"/>
                  <a:gd name="connsiteY24" fmla="*/ 60579 h 100647"/>
                  <a:gd name="connsiteX25" fmla="*/ 44895 w 68453"/>
                  <a:gd name="connsiteY25" fmla="*/ 58547 h 100647"/>
                  <a:gd name="connsiteX26" fmla="*/ 52832 w 68453"/>
                  <a:gd name="connsiteY26" fmla="*/ 53022 h 100647"/>
                  <a:gd name="connsiteX27" fmla="*/ 58103 w 68453"/>
                  <a:gd name="connsiteY27" fmla="*/ 44704 h 100647"/>
                  <a:gd name="connsiteX28" fmla="*/ 60008 w 68453"/>
                  <a:gd name="connsiteY28" fmla="*/ 34290 h 100647"/>
                  <a:gd name="connsiteX29" fmla="*/ 58103 w 68453"/>
                  <a:gd name="connsiteY29" fmla="*/ 23876 h 100647"/>
                  <a:gd name="connsiteX30" fmla="*/ 52832 w 68453"/>
                  <a:gd name="connsiteY30" fmla="*/ 15494 h 100647"/>
                  <a:gd name="connsiteX31" fmla="*/ 44895 w 68453"/>
                  <a:gd name="connsiteY31" fmla="*/ 9906 h 100647"/>
                  <a:gd name="connsiteX32" fmla="*/ 34861 w 68453"/>
                  <a:gd name="connsiteY32" fmla="*/ 7874 h 100647"/>
                  <a:gd name="connsiteX33" fmla="*/ 24384 w 68453"/>
                  <a:gd name="connsiteY33" fmla="*/ 9970 h 100647"/>
                  <a:gd name="connsiteX34" fmla="*/ 16637 w 68453"/>
                  <a:gd name="connsiteY34" fmla="*/ 15621 h 100647"/>
                  <a:gd name="connsiteX35" fmla="*/ 11811 w 68453"/>
                  <a:gd name="connsiteY35" fmla="*/ 24003 h 100647"/>
                  <a:gd name="connsiteX36" fmla="*/ 10160 w 68453"/>
                  <a:gd name="connsiteY36" fmla="*/ 34290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453" h="100647">
                    <a:moveTo>
                      <a:pt x="58484" y="55943"/>
                    </a:moveTo>
                    <a:cubicBezTo>
                      <a:pt x="55753" y="60071"/>
                      <a:pt x="52197" y="63183"/>
                      <a:pt x="47625" y="65405"/>
                    </a:cubicBezTo>
                    <a:cubicBezTo>
                      <a:pt x="43117" y="67564"/>
                      <a:pt x="38545" y="68707"/>
                      <a:pt x="33846" y="68707"/>
                    </a:cubicBezTo>
                    <a:cubicBezTo>
                      <a:pt x="28702" y="68707"/>
                      <a:pt x="24067" y="67818"/>
                      <a:pt x="19939" y="66040"/>
                    </a:cubicBezTo>
                    <a:cubicBezTo>
                      <a:pt x="15811" y="64262"/>
                      <a:pt x="12255" y="61849"/>
                      <a:pt x="9335" y="58801"/>
                    </a:cubicBezTo>
                    <a:cubicBezTo>
                      <a:pt x="6414" y="55753"/>
                      <a:pt x="4128" y="52070"/>
                      <a:pt x="2477" y="47879"/>
                    </a:cubicBezTo>
                    <a:cubicBezTo>
                      <a:pt x="826" y="43688"/>
                      <a:pt x="0" y="39179"/>
                      <a:pt x="0" y="34353"/>
                    </a:cubicBezTo>
                    <a:cubicBezTo>
                      <a:pt x="0" y="29527"/>
                      <a:pt x="826" y="25019"/>
                      <a:pt x="2477" y="20828"/>
                    </a:cubicBezTo>
                    <a:cubicBezTo>
                      <a:pt x="4128" y="16637"/>
                      <a:pt x="6414" y="13017"/>
                      <a:pt x="9335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481" y="0"/>
                      <a:pt x="43117" y="1079"/>
                      <a:pt x="47625" y="3302"/>
                    </a:cubicBezTo>
                    <a:cubicBezTo>
                      <a:pt x="52134" y="5461"/>
                      <a:pt x="55753" y="8699"/>
                      <a:pt x="58484" y="13017"/>
                    </a:cubicBezTo>
                    <a:lnTo>
                      <a:pt x="58928" y="13017"/>
                    </a:lnTo>
                    <a:lnTo>
                      <a:pt x="58928" y="1714"/>
                    </a:lnTo>
                    <a:lnTo>
                      <a:pt x="68453" y="1714"/>
                    </a:lnTo>
                    <a:lnTo>
                      <a:pt x="68453" y="100647"/>
                    </a:lnTo>
                    <a:lnTo>
                      <a:pt x="58928" y="100647"/>
                    </a:lnTo>
                    <a:lnTo>
                      <a:pt x="58928" y="56070"/>
                    </a:lnTo>
                    <a:lnTo>
                      <a:pt x="58484" y="56070"/>
                    </a:lnTo>
                    <a:close/>
                    <a:moveTo>
                      <a:pt x="10160" y="34290"/>
                    </a:moveTo>
                    <a:cubicBezTo>
                      <a:pt x="10160" y="37909"/>
                      <a:pt x="10732" y="41339"/>
                      <a:pt x="11811" y="44577"/>
                    </a:cubicBezTo>
                    <a:cubicBezTo>
                      <a:pt x="12954" y="47815"/>
                      <a:pt x="14542" y="50609"/>
                      <a:pt x="16637" y="52959"/>
                    </a:cubicBezTo>
                    <a:cubicBezTo>
                      <a:pt x="18733" y="55308"/>
                      <a:pt x="21336" y="57214"/>
                      <a:pt x="24384" y="58547"/>
                    </a:cubicBezTo>
                    <a:cubicBezTo>
                      <a:pt x="27432" y="59880"/>
                      <a:pt x="30924" y="60579"/>
                      <a:pt x="34861" y="60579"/>
                    </a:cubicBezTo>
                    <a:cubicBezTo>
                      <a:pt x="38481" y="60579"/>
                      <a:pt x="41847" y="59880"/>
                      <a:pt x="44895" y="58547"/>
                    </a:cubicBezTo>
                    <a:cubicBezTo>
                      <a:pt x="47942" y="57214"/>
                      <a:pt x="50610" y="55372"/>
                      <a:pt x="52832" y="53022"/>
                    </a:cubicBezTo>
                    <a:cubicBezTo>
                      <a:pt x="55054" y="50673"/>
                      <a:pt x="56833" y="47942"/>
                      <a:pt x="58103" y="44704"/>
                    </a:cubicBezTo>
                    <a:cubicBezTo>
                      <a:pt x="59373" y="41465"/>
                      <a:pt x="60008" y="38036"/>
                      <a:pt x="60008" y="34290"/>
                    </a:cubicBezTo>
                    <a:cubicBezTo>
                      <a:pt x="60008" y="30543"/>
                      <a:pt x="59373" y="27114"/>
                      <a:pt x="58103" y="23876"/>
                    </a:cubicBezTo>
                    <a:cubicBezTo>
                      <a:pt x="56833" y="20638"/>
                      <a:pt x="55118" y="17843"/>
                      <a:pt x="52832" y="15494"/>
                    </a:cubicBezTo>
                    <a:cubicBezTo>
                      <a:pt x="50546" y="13145"/>
                      <a:pt x="47942" y="11239"/>
                      <a:pt x="44895" y="9906"/>
                    </a:cubicBezTo>
                    <a:cubicBezTo>
                      <a:pt x="41847" y="8572"/>
                      <a:pt x="38481" y="7874"/>
                      <a:pt x="34861" y="7874"/>
                    </a:cubicBezTo>
                    <a:cubicBezTo>
                      <a:pt x="30924" y="7874"/>
                      <a:pt x="27432" y="8572"/>
                      <a:pt x="24384" y="9970"/>
                    </a:cubicBezTo>
                    <a:cubicBezTo>
                      <a:pt x="21336" y="11366"/>
                      <a:pt x="18733" y="13271"/>
                      <a:pt x="16637" y="15621"/>
                    </a:cubicBezTo>
                    <a:cubicBezTo>
                      <a:pt x="14542" y="17970"/>
                      <a:pt x="12954" y="20764"/>
                      <a:pt x="11811" y="24003"/>
                    </a:cubicBezTo>
                    <a:cubicBezTo>
                      <a:pt x="10668" y="27241"/>
                      <a:pt x="10160" y="30607"/>
                      <a:pt x="10160" y="34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E4BB83F2-5D0D-724D-7F42-4D062D24B752}"/>
                  </a:ext>
                </a:extLst>
              </p:cNvPr>
              <p:cNvSpPr/>
              <p:nvPr/>
            </p:nvSpPr>
            <p:spPr>
              <a:xfrm>
                <a:off x="6189281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B3C2E7E-7859-86B4-D8F6-DAD2103EEC91}"/>
                  </a:ext>
                </a:extLst>
              </p:cNvPr>
              <p:cNvSpPr/>
              <p:nvPr/>
            </p:nvSpPr>
            <p:spPr>
              <a:xfrm>
                <a:off x="6266116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7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EAE477B9-A7BA-6B65-8E78-1B19235D5E73}"/>
                  </a:ext>
                </a:extLst>
              </p:cNvPr>
              <p:cNvSpPr/>
              <p:nvPr/>
            </p:nvSpPr>
            <p:spPr>
              <a:xfrm>
                <a:off x="6344920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2F19462-BCF8-71AC-7C1A-7B5398B5E5AC}"/>
                  </a:ext>
                </a:extLst>
              </p:cNvPr>
              <p:cNvSpPr/>
              <p:nvPr/>
            </p:nvSpPr>
            <p:spPr>
              <a:xfrm>
                <a:off x="649903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10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10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7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2FDB93D-0E54-A5EF-3D8D-1CB860DFB64D}"/>
                  </a:ext>
                </a:extLst>
              </p:cNvPr>
              <p:cNvSpPr/>
              <p:nvPr/>
            </p:nvSpPr>
            <p:spPr>
              <a:xfrm>
                <a:off x="6583171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2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7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4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726D55-DC53-31D1-DA3E-2CDC52956D81}"/>
                  </a:ext>
                </a:extLst>
              </p:cNvPr>
              <p:cNvSpPr/>
              <p:nvPr/>
            </p:nvSpPr>
            <p:spPr>
              <a:xfrm>
                <a:off x="6627494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8 w 56134"/>
                  <a:gd name="connsiteY8" fmla="*/ 1460 h 68770"/>
                  <a:gd name="connsiteX9" fmla="*/ 47625 w 56134"/>
                  <a:gd name="connsiteY9" fmla="*/ 5842 h 68770"/>
                  <a:gd name="connsiteX10" fmla="*/ 53087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5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9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60 w 56134"/>
                  <a:gd name="connsiteY21" fmla="*/ 67691 h 68770"/>
                  <a:gd name="connsiteX22" fmla="*/ 7620 w 56134"/>
                  <a:gd name="connsiteY22" fmla="*/ 64262 h 68770"/>
                  <a:gd name="connsiteX23" fmla="*/ 2160 w 56134"/>
                  <a:gd name="connsiteY23" fmla="*/ 58103 h 68770"/>
                  <a:gd name="connsiteX24" fmla="*/ 0 w 56134"/>
                  <a:gd name="connsiteY24" fmla="*/ 48832 h 68770"/>
                  <a:gd name="connsiteX25" fmla="*/ 3811 w 56134"/>
                  <a:gd name="connsiteY25" fmla="*/ 36830 h 68770"/>
                  <a:gd name="connsiteX26" fmla="*/ 14098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7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6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4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1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8" y="0"/>
                      <a:pt x="36449" y="508"/>
                      <a:pt x="39498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7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5" y="67056"/>
                    </a:cubicBezTo>
                    <a:lnTo>
                      <a:pt x="47625" y="67056"/>
                    </a:lnTo>
                    <a:cubicBezTo>
                      <a:pt x="47372" y="65468"/>
                      <a:pt x="47117" y="63754"/>
                      <a:pt x="46927" y="61913"/>
                    </a:cubicBezTo>
                    <a:cubicBezTo>
                      <a:pt x="46737" y="60071"/>
                      <a:pt x="46673" y="58229"/>
                      <a:pt x="46673" y="56452"/>
                    </a:cubicBezTo>
                    <a:lnTo>
                      <a:pt x="46419" y="56452"/>
                    </a:lnTo>
                    <a:cubicBezTo>
                      <a:pt x="43435" y="60833"/>
                      <a:pt x="40069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60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2" y="62674"/>
                      <a:pt x="3620" y="60642"/>
                      <a:pt x="2160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1" y="36830"/>
                    </a:cubicBezTo>
                    <a:cubicBezTo>
                      <a:pt x="6350" y="33846"/>
                      <a:pt x="9779" y="31686"/>
                      <a:pt x="14098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7" y="34989"/>
                    </a:cubicBezTo>
                    <a:cubicBezTo>
                      <a:pt x="27560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6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4654AB3-7998-7D49-5E13-3556EB9DC6A5}"/>
                  </a:ext>
                </a:extLst>
              </p:cNvPr>
              <p:cNvSpPr/>
              <p:nvPr/>
            </p:nvSpPr>
            <p:spPr>
              <a:xfrm>
                <a:off x="669366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711F32F-5084-FA1E-0A4F-F603C6BF7D8A}"/>
                  </a:ext>
                </a:extLst>
              </p:cNvPr>
              <p:cNvSpPr/>
              <p:nvPr/>
            </p:nvSpPr>
            <p:spPr>
              <a:xfrm>
                <a:off x="6774497" y="5047170"/>
                <a:ext cx="63690" cy="65404"/>
              </a:xfrm>
              <a:custGeom>
                <a:avLst/>
                <a:gdLst>
                  <a:gd name="connsiteX0" fmla="*/ 37147 w 63690"/>
                  <a:gd name="connsiteY0" fmla="*/ 65405 h 65404"/>
                  <a:gd name="connsiteX1" fmla="*/ 26670 w 63690"/>
                  <a:gd name="connsiteY1" fmla="*/ 65405 h 65404"/>
                  <a:gd name="connsiteX2" fmla="*/ 0 w 63690"/>
                  <a:gd name="connsiteY2" fmla="*/ 0 h 65404"/>
                  <a:gd name="connsiteX3" fmla="*/ 10605 w 63690"/>
                  <a:gd name="connsiteY3" fmla="*/ 0 h 65404"/>
                  <a:gd name="connsiteX4" fmla="*/ 31814 w 63690"/>
                  <a:gd name="connsiteY4" fmla="*/ 55308 h 65404"/>
                  <a:gd name="connsiteX5" fmla="*/ 32068 w 63690"/>
                  <a:gd name="connsiteY5" fmla="*/ 55308 h 65404"/>
                  <a:gd name="connsiteX6" fmla="*/ 53467 w 63690"/>
                  <a:gd name="connsiteY6" fmla="*/ 0 h 65404"/>
                  <a:gd name="connsiteX7" fmla="*/ 63691 w 63690"/>
                  <a:gd name="connsiteY7" fmla="*/ 0 h 65404"/>
                  <a:gd name="connsiteX8" fmla="*/ 37147 w 63690"/>
                  <a:gd name="connsiteY8" fmla="*/ 65405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90" h="65404">
                    <a:moveTo>
                      <a:pt x="37147" y="65405"/>
                    </a:moveTo>
                    <a:lnTo>
                      <a:pt x="26670" y="65405"/>
                    </a:lnTo>
                    <a:lnTo>
                      <a:pt x="0" y="0"/>
                    </a:lnTo>
                    <a:lnTo>
                      <a:pt x="10605" y="0"/>
                    </a:lnTo>
                    <a:lnTo>
                      <a:pt x="31814" y="55308"/>
                    </a:lnTo>
                    <a:lnTo>
                      <a:pt x="32068" y="55308"/>
                    </a:lnTo>
                    <a:lnTo>
                      <a:pt x="53467" y="0"/>
                    </a:lnTo>
                    <a:lnTo>
                      <a:pt x="63691" y="0"/>
                    </a:lnTo>
                    <a:lnTo>
                      <a:pt x="37147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7119CE4-1592-96CC-9B5F-A9B4959DDDBB}"/>
                  </a:ext>
                </a:extLst>
              </p:cNvPr>
              <p:cNvSpPr/>
              <p:nvPr/>
            </p:nvSpPr>
            <p:spPr>
              <a:xfrm>
                <a:off x="6848220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3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1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3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5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7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1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5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9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1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9" y="18097"/>
                      <a:pt x="13018" y="20891"/>
                      <a:pt x="11874" y="24130"/>
                    </a:cubicBezTo>
                    <a:cubicBezTo>
                      <a:pt x="10732" y="27368"/>
                      <a:pt x="10161" y="30734"/>
                      <a:pt x="10161" y="34417"/>
                    </a:cubicBezTo>
                    <a:cubicBezTo>
                      <a:pt x="10161" y="38100"/>
                      <a:pt x="10732" y="41466"/>
                      <a:pt x="11874" y="44704"/>
                    </a:cubicBezTo>
                    <a:cubicBezTo>
                      <a:pt x="13018" y="47942"/>
                      <a:pt x="14669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1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9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1D5B3B27-BD38-18C1-7A34-F7EC8002EF7E}"/>
                  </a:ext>
                </a:extLst>
              </p:cNvPr>
              <p:cNvSpPr/>
              <p:nvPr/>
            </p:nvSpPr>
            <p:spPr>
              <a:xfrm>
                <a:off x="6938581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7A9BE55-3172-A0D7-C096-16809EF9CA71}"/>
                  </a:ext>
                </a:extLst>
              </p:cNvPr>
              <p:cNvSpPr/>
              <p:nvPr/>
            </p:nvSpPr>
            <p:spPr>
              <a:xfrm>
                <a:off x="6972998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DDEEB8C-2259-8D50-A4EF-BE116A09D349}"/>
                  </a:ext>
                </a:extLst>
              </p:cNvPr>
              <p:cNvSpPr/>
              <p:nvPr/>
            </p:nvSpPr>
            <p:spPr>
              <a:xfrm>
                <a:off x="7042784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F8395151-63F5-2A8A-0471-D541B22D71EA}"/>
                  </a:ext>
                </a:extLst>
              </p:cNvPr>
              <p:cNvSpPr/>
              <p:nvPr/>
            </p:nvSpPr>
            <p:spPr>
              <a:xfrm>
                <a:off x="7098982" y="50454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2 w 68389"/>
                  <a:gd name="connsiteY26" fmla="*/ 15621 h 100647"/>
                  <a:gd name="connsiteX27" fmla="*/ 10414 w 68389"/>
                  <a:gd name="connsiteY27" fmla="*/ 24003 h 100647"/>
                  <a:gd name="connsiteX28" fmla="*/ 8510 w 68389"/>
                  <a:gd name="connsiteY28" fmla="*/ 34417 h 100647"/>
                  <a:gd name="connsiteX29" fmla="*/ 10414 w 68389"/>
                  <a:gd name="connsiteY29" fmla="*/ 44831 h 100647"/>
                  <a:gd name="connsiteX30" fmla="*/ 15622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3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2" y="8699"/>
                      <a:pt x="37529" y="8001"/>
                      <a:pt x="33592" y="8001"/>
                    </a:cubicBezTo>
                    <a:cubicBezTo>
                      <a:pt x="29973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2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10" y="30671"/>
                      <a:pt x="8510" y="34417"/>
                    </a:cubicBezTo>
                    <a:cubicBezTo>
                      <a:pt x="8510" y="38164"/>
                      <a:pt x="9144" y="41592"/>
                      <a:pt x="10414" y="44831"/>
                    </a:cubicBezTo>
                    <a:cubicBezTo>
                      <a:pt x="11685" y="48070"/>
                      <a:pt x="13399" y="50800"/>
                      <a:pt x="15622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3" y="60706"/>
                      <a:pt x="33592" y="60706"/>
                    </a:cubicBezTo>
                    <a:cubicBezTo>
                      <a:pt x="37529" y="60706"/>
                      <a:pt x="41022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6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E488AA18-E0AE-A44F-106B-12B1838133A1}"/>
                  </a:ext>
                </a:extLst>
              </p:cNvPr>
              <p:cNvSpPr/>
              <p:nvPr/>
            </p:nvSpPr>
            <p:spPr>
              <a:xfrm>
                <a:off x="7182802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4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4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F9CF8B6-4656-2159-60B7-7F5C9FEBADCF}"/>
                  </a:ext>
                </a:extLst>
              </p:cNvPr>
              <p:cNvSpPr/>
              <p:nvPr/>
            </p:nvSpPr>
            <p:spPr>
              <a:xfrm>
                <a:off x="7248969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100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76C2E14-253B-EEA6-9113-30AEFD0764FF}"/>
                  </a:ext>
                </a:extLst>
              </p:cNvPr>
              <p:cNvSpPr/>
              <p:nvPr/>
            </p:nvSpPr>
            <p:spPr>
              <a:xfrm>
                <a:off x="7303198" y="5098351"/>
                <a:ext cx="15113" cy="15049"/>
              </a:xfrm>
              <a:custGeom>
                <a:avLst/>
                <a:gdLst>
                  <a:gd name="connsiteX0" fmla="*/ 15113 w 15113"/>
                  <a:gd name="connsiteY0" fmla="*/ 7557 h 15049"/>
                  <a:gd name="connsiteX1" fmla="*/ 13018 w 15113"/>
                  <a:gd name="connsiteY1" fmla="*/ 12764 h 15049"/>
                  <a:gd name="connsiteX2" fmla="*/ 7557 w 15113"/>
                  <a:gd name="connsiteY2" fmla="*/ 15049 h 15049"/>
                  <a:gd name="connsiteX3" fmla="*/ 2095 w 15113"/>
                  <a:gd name="connsiteY3" fmla="*/ 12764 h 15049"/>
                  <a:gd name="connsiteX4" fmla="*/ 0 w 15113"/>
                  <a:gd name="connsiteY4" fmla="*/ 7557 h 15049"/>
                  <a:gd name="connsiteX5" fmla="*/ 2095 w 15113"/>
                  <a:gd name="connsiteY5" fmla="*/ 2286 h 15049"/>
                  <a:gd name="connsiteX6" fmla="*/ 7557 w 15113"/>
                  <a:gd name="connsiteY6" fmla="*/ 0 h 15049"/>
                  <a:gd name="connsiteX7" fmla="*/ 13018 w 15113"/>
                  <a:gd name="connsiteY7" fmla="*/ 2286 h 15049"/>
                  <a:gd name="connsiteX8" fmla="*/ 15113 w 15113"/>
                  <a:gd name="connsiteY8" fmla="*/ 7557 h 1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" h="15049">
                    <a:moveTo>
                      <a:pt x="15113" y="7557"/>
                    </a:moveTo>
                    <a:cubicBezTo>
                      <a:pt x="15113" y="9525"/>
                      <a:pt x="14415" y="11239"/>
                      <a:pt x="13018" y="12764"/>
                    </a:cubicBezTo>
                    <a:cubicBezTo>
                      <a:pt x="11620" y="14288"/>
                      <a:pt x="9779" y="15049"/>
                      <a:pt x="7557" y="15049"/>
                    </a:cubicBezTo>
                    <a:cubicBezTo>
                      <a:pt x="5334" y="15049"/>
                      <a:pt x="3493" y="14288"/>
                      <a:pt x="2095" y="12764"/>
                    </a:cubicBezTo>
                    <a:cubicBezTo>
                      <a:pt x="698" y="11239"/>
                      <a:pt x="0" y="9461"/>
                      <a:pt x="0" y="7557"/>
                    </a:cubicBezTo>
                    <a:cubicBezTo>
                      <a:pt x="0" y="5652"/>
                      <a:pt x="698" y="3873"/>
                      <a:pt x="2095" y="2286"/>
                    </a:cubicBezTo>
                    <a:cubicBezTo>
                      <a:pt x="3493" y="762"/>
                      <a:pt x="5334" y="0"/>
                      <a:pt x="7557" y="0"/>
                    </a:cubicBezTo>
                    <a:cubicBezTo>
                      <a:pt x="9779" y="0"/>
                      <a:pt x="11620" y="762"/>
                      <a:pt x="13018" y="2286"/>
                    </a:cubicBezTo>
                    <a:cubicBezTo>
                      <a:pt x="14415" y="3810"/>
                      <a:pt x="15113" y="5588"/>
                      <a:pt x="15113" y="7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52B34F65-D94E-CDC7-FEF8-8155293E7522}"/>
                  </a:ext>
                </a:extLst>
              </p:cNvPr>
              <p:cNvSpPr/>
              <p:nvPr/>
            </p:nvSpPr>
            <p:spPr>
              <a:xfrm>
                <a:off x="7372286" y="5013705"/>
                <a:ext cx="73914" cy="101409"/>
              </a:xfrm>
              <a:custGeom>
                <a:avLst/>
                <a:gdLst>
                  <a:gd name="connsiteX0" fmla="*/ 36957 w 73914"/>
                  <a:gd name="connsiteY0" fmla="*/ 101410 h 101409"/>
                  <a:gd name="connsiteX1" fmla="*/ 18669 w 73914"/>
                  <a:gd name="connsiteY1" fmla="*/ 97599 h 101409"/>
                  <a:gd name="connsiteX2" fmla="*/ 7366 w 73914"/>
                  <a:gd name="connsiteY2" fmla="*/ 87884 h 101409"/>
                  <a:gd name="connsiteX3" fmla="*/ 1588 w 73914"/>
                  <a:gd name="connsiteY3" fmla="*/ 75121 h 101409"/>
                  <a:gd name="connsiteX4" fmla="*/ 0 w 73914"/>
                  <a:gd name="connsiteY4" fmla="*/ 62040 h 101409"/>
                  <a:gd name="connsiteX5" fmla="*/ 0 w 73914"/>
                  <a:gd name="connsiteY5" fmla="*/ 0 h 101409"/>
                  <a:gd name="connsiteX6" fmla="*/ 10033 w 73914"/>
                  <a:gd name="connsiteY6" fmla="*/ 0 h 101409"/>
                  <a:gd name="connsiteX7" fmla="*/ 10033 w 73914"/>
                  <a:gd name="connsiteY7" fmla="*/ 60897 h 101409"/>
                  <a:gd name="connsiteX8" fmla="*/ 11430 w 73914"/>
                  <a:gd name="connsiteY8" fmla="*/ 72580 h 101409"/>
                  <a:gd name="connsiteX9" fmla="*/ 15939 w 73914"/>
                  <a:gd name="connsiteY9" fmla="*/ 82614 h 101409"/>
                  <a:gd name="connsiteX10" fmla="*/ 24257 w 73914"/>
                  <a:gd name="connsiteY10" fmla="*/ 89726 h 101409"/>
                  <a:gd name="connsiteX11" fmla="*/ 36957 w 73914"/>
                  <a:gd name="connsiteY11" fmla="*/ 92456 h 101409"/>
                  <a:gd name="connsiteX12" fmla="*/ 49657 w 73914"/>
                  <a:gd name="connsiteY12" fmla="*/ 89726 h 101409"/>
                  <a:gd name="connsiteX13" fmla="*/ 57976 w 73914"/>
                  <a:gd name="connsiteY13" fmla="*/ 82614 h 101409"/>
                  <a:gd name="connsiteX14" fmla="*/ 62484 w 73914"/>
                  <a:gd name="connsiteY14" fmla="*/ 72580 h 101409"/>
                  <a:gd name="connsiteX15" fmla="*/ 63881 w 73914"/>
                  <a:gd name="connsiteY15" fmla="*/ 60897 h 101409"/>
                  <a:gd name="connsiteX16" fmla="*/ 63881 w 73914"/>
                  <a:gd name="connsiteY16" fmla="*/ 0 h 101409"/>
                  <a:gd name="connsiteX17" fmla="*/ 73914 w 73914"/>
                  <a:gd name="connsiteY17" fmla="*/ 0 h 101409"/>
                  <a:gd name="connsiteX18" fmla="*/ 73914 w 73914"/>
                  <a:gd name="connsiteY18" fmla="*/ 62040 h 101409"/>
                  <a:gd name="connsiteX19" fmla="*/ 72327 w 73914"/>
                  <a:gd name="connsiteY19" fmla="*/ 75121 h 101409"/>
                  <a:gd name="connsiteX20" fmla="*/ 66548 w 73914"/>
                  <a:gd name="connsiteY20" fmla="*/ 87884 h 101409"/>
                  <a:gd name="connsiteX21" fmla="*/ 55182 w 73914"/>
                  <a:gd name="connsiteY21" fmla="*/ 97599 h 101409"/>
                  <a:gd name="connsiteX22" fmla="*/ 36957 w 73914"/>
                  <a:gd name="connsiteY22" fmla="*/ 101410 h 10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914" h="101409">
                    <a:moveTo>
                      <a:pt x="36957" y="101410"/>
                    </a:moveTo>
                    <a:cubicBezTo>
                      <a:pt x="29528" y="101410"/>
                      <a:pt x="23432" y="100140"/>
                      <a:pt x="18669" y="97599"/>
                    </a:cubicBezTo>
                    <a:cubicBezTo>
                      <a:pt x="13907" y="95060"/>
                      <a:pt x="10160" y="91821"/>
                      <a:pt x="7366" y="87884"/>
                    </a:cubicBezTo>
                    <a:cubicBezTo>
                      <a:pt x="4572" y="83947"/>
                      <a:pt x="2667" y="79692"/>
                      <a:pt x="1588" y="75121"/>
                    </a:cubicBezTo>
                    <a:cubicBezTo>
                      <a:pt x="508" y="70548"/>
                      <a:pt x="0" y="66167"/>
                      <a:pt x="0" y="62040"/>
                    </a:cubicBez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60897"/>
                    </a:lnTo>
                    <a:cubicBezTo>
                      <a:pt x="10033" y="64897"/>
                      <a:pt x="10478" y="68771"/>
                      <a:pt x="11430" y="72580"/>
                    </a:cubicBezTo>
                    <a:cubicBezTo>
                      <a:pt x="12382" y="76327"/>
                      <a:pt x="13843" y="79692"/>
                      <a:pt x="15939" y="82614"/>
                    </a:cubicBezTo>
                    <a:cubicBezTo>
                      <a:pt x="18034" y="85535"/>
                      <a:pt x="20828" y="87947"/>
                      <a:pt x="24257" y="89726"/>
                    </a:cubicBezTo>
                    <a:cubicBezTo>
                      <a:pt x="27686" y="91567"/>
                      <a:pt x="31941" y="92456"/>
                      <a:pt x="36957" y="92456"/>
                    </a:cubicBezTo>
                    <a:cubicBezTo>
                      <a:pt x="41973" y="92456"/>
                      <a:pt x="46228" y="91567"/>
                      <a:pt x="49657" y="89726"/>
                    </a:cubicBezTo>
                    <a:cubicBezTo>
                      <a:pt x="53086" y="87884"/>
                      <a:pt x="55880" y="85535"/>
                      <a:pt x="57976" y="82614"/>
                    </a:cubicBezTo>
                    <a:cubicBezTo>
                      <a:pt x="60071" y="79692"/>
                      <a:pt x="61595" y="76327"/>
                      <a:pt x="62484" y="72580"/>
                    </a:cubicBezTo>
                    <a:cubicBezTo>
                      <a:pt x="63373" y="68834"/>
                      <a:pt x="63881" y="64897"/>
                      <a:pt x="63881" y="60897"/>
                    </a:cubicBezTo>
                    <a:lnTo>
                      <a:pt x="63881" y="0"/>
                    </a:lnTo>
                    <a:lnTo>
                      <a:pt x="73914" y="0"/>
                    </a:lnTo>
                    <a:lnTo>
                      <a:pt x="73914" y="62040"/>
                    </a:lnTo>
                    <a:cubicBezTo>
                      <a:pt x="73914" y="66167"/>
                      <a:pt x="73406" y="70485"/>
                      <a:pt x="72327" y="75121"/>
                    </a:cubicBezTo>
                    <a:cubicBezTo>
                      <a:pt x="71247" y="79756"/>
                      <a:pt x="69342" y="84010"/>
                      <a:pt x="66548" y="87884"/>
                    </a:cubicBezTo>
                    <a:cubicBezTo>
                      <a:pt x="63754" y="91758"/>
                      <a:pt x="59944" y="95060"/>
                      <a:pt x="55182" y="97599"/>
                    </a:cubicBezTo>
                    <a:cubicBezTo>
                      <a:pt x="50356" y="100140"/>
                      <a:pt x="44323" y="101410"/>
                      <a:pt x="36957" y="101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4ACC9D8-EAD0-109D-DE78-90D56ECFB112}"/>
                  </a:ext>
                </a:extLst>
              </p:cNvPr>
              <p:cNvSpPr/>
              <p:nvPr/>
            </p:nvSpPr>
            <p:spPr>
              <a:xfrm>
                <a:off x="745947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2282415-C2EE-BA01-E643-85FDF44C21A5}"/>
                  </a:ext>
                </a:extLst>
              </p:cNvPr>
              <p:cNvSpPr/>
              <p:nvPr/>
            </p:nvSpPr>
            <p:spPr>
              <a:xfrm>
                <a:off x="7541514" y="5047234"/>
                <a:ext cx="97028" cy="65404"/>
              </a:xfrm>
              <a:custGeom>
                <a:avLst/>
                <a:gdLst>
                  <a:gd name="connsiteX0" fmla="*/ 10351 w 97028"/>
                  <a:gd name="connsiteY0" fmla="*/ 0 h 65404"/>
                  <a:gd name="connsiteX1" fmla="*/ 26162 w 97028"/>
                  <a:gd name="connsiteY1" fmla="*/ 53086 h 65404"/>
                  <a:gd name="connsiteX2" fmla="*/ 26416 w 97028"/>
                  <a:gd name="connsiteY2" fmla="*/ 53086 h 65404"/>
                  <a:gd name="connsiteX3" fmla="*/ 44005 w 97028"/>
                  <a:gd name="connsiteY3" fmla="*/ 0 h 65404"/>
                  <a:gd name="connsiteX4" fmla="*/ 53213 w 97028"/>
                  <a:gd name="connsiteY4" fmla="*/ 0 h 65404"/>
                  <a:gd name="connsiteX5" fmla="*/ 71120 w 97028"/>
                  <a:gd name="connsiteY5" fmla="*/ 53086 h 65404"/>
                  <a:gd name="connsiteX6" fmla="*/ 71374 w 97028"/>
                  <a:gd name="connsiteY6" fmla="*/ 53086 h 65404"/>
                  <a:gd name="connsiteX7" fmla="*/ 86995 w 97028"/>
                  <a:gd name="connsiteY7" fmla="*/ 0 h 65404"/>
                  <a:gd name="connsiteX8" fmla="*/ 97028 w 97028"/>
                  <a:gd name="connsiteY8" fmla="*/ 0 h 65404"/>
                  <a:gd name="connsiteX9" fmla="*/ 76327 w 97028"/>
                  <a:gd name="connsiteY9" fmla="*/ 65405 h 65404"/>
                  <a:gd name="connsiteX10" fmla="*/ 65977 w 97028"/>
                  <a:gd name="connsiteY10" fmla="*/ 65405 h 65404"/>
                  <a:gd name="connsiteX11" fmla="*/ 48514 w 97028"/>
                  <a:gd name="connsiteY11" fmla="*/ 12446 h 65404"/>
                  <a:gd name="connsiteX12" fmla="*/ 48260 w 97028"/>
                  <a:gd name="connsiteY12" fmla="*/ 12446 h 65404"/>
                  <a:gd name="connsiteX13" fmla="*/ 31052 w 97028"/>
                  <a:gd name="connsiteY13" fmla="*/ 65405 h 65404"/>
                  <a:gd name="connsiteX14" fmla="*/ 20701 w 97028"/>
                  <a:gd name="connsiteY14" fmla="*/ 65405 h 65404"/>
                  <a:gd name="connsiteX15" fmla="*/ 0 w 97028"/>
                  <a:gd name="connsiteY15" fmla="*/ 0 h 65404"/>
                  <a:gd name="connsiteX16" fmla="*/ 10223 w 97028"/>
                  <a:gd name="connsiteY16" fmla="*/ 0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028" h="65404">
                    <a:moveTo>
                      <a:pt x="10351" y="0"/>
                    </a:moveTo>
                    <a:lnTo>
                      <a:pt x="26162" y="53086"/>
                    </a:lnTo>
                    <a:lnTo>
                      <a:pt x="26416" y="53086"/>
                    </a:lnTo>
                    <a:lnTo>
                      <a:pt x="44005" y="0"/>
                    </a:lnTo>
                    <a:lnTo>
                      <a:pt x="53213" y="0"/>
                    </a:lnTo>
                    <a:lnTo>
                      <a:pt x="71120" y="53086"/>
                    </a:lnTo>
                    <a:lnTo>
                      <a:pt x="71374" y="53086"/>
                    </a:lnTo>
                    <a:lnTo>
                      <a:pt x="86995" y="0"/>
                    </a:lnTo>
                    <a:lnTo>
                      <a:pt x="97028" y="0"/>
                    </a:lnTo>
                    <a:lnTo>
                      <a:pt x="76327" y="65405"/>
                    </a:lnTo>
                    <a:lnTo>
                      <a:pt x="65977" y="65405"/>
                    </a:lnTo>
                    <a:lnTo>
                      <a:pt x="48514" y="12446"/>
                    </a:lnTo>
                    <a:lnTo>
                      <a:pt x="48260" y="12446"/>
                    </a:lnTo>
                    <a:lnTo>
                      <a:pt x="31052" y="65405"/>
                    </a:lnTo>
                    <a:lnTo>
                      <a:pt x="20701" y="65405"/>
                    </a:lnTo>
                    <a:lnTo>
                      <a:pt x="0" y="0"/>
                    </a:lnTo>
                    <a:lnTo>
                      <a:pt x="10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8A182C4-C929-06BB-A04E-09E8D3DD1E22}"/>
                  </a:ext>
                </a:extLst>
              </p:cNvPr>
              <p:cNvSpPr/>
              <p:nvPr/>
            </p:nvSpPr>
            <p:spPr>
              <a:xfrm>
                <a:off x="7652956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58EF7CDC-CD87-80AD-9228-57C95263B61A}"/>
                  </a:ext>
                </a:extLst>
              </p:cNvPr>
              <p:cNvSpPr/>
              <p:nvPr/>
            </p:nvSpPr>
            <p:spPr>
              <a:xfrm>
                <a:off x="7682547" y="50456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1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6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AF0A8ED-174A-1A31-F6D1-CCF0145994D4}"/>
                  </a:ext>
                </a:extLst>
              </p:cNvPr>
              <p:cNvSpPr/>
              <p:nvPr/>
            </p:nvSpPr>
            <p:spPr>
              <a:xfrm>
                <a:off x="774992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560100B7-3C17-72DD-120B-2AC9D524C583}"/>
                  </a:ext>
                </a:extLst>
              </p:cNvPr>
              <p:cNvSpPr/>
              <p:nvPr/>
            </p:nvSpPr>
            <p:spPr>
              <a:xfrm>
                <a:off x="7816850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5180CCA-67B5-AC79-DEC6-8C0E843525CC}"/>
                  </a:ext>
                </a:extLst>
              </p:cNvPr>
              <p:cNvSpPr/>
              <p:nvPr/>
            </p:nvSpPr>
            <p:spPr>
              <a:xfrm>
                <a:off x="7900987" y="50455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A43B955-7C7F-D16D-F5F8-5F9DF4FFD987}"/>
                  </a:ext>
                </a:extLst>
              </p:cNvPr>
              <p:cNvSpPr/>
              <p:nvPr/>
            </p:nvSpPr>
            <p:spPr>
              <a:xfrm>
                <a:off x="798087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34ADCA5-6302-CC44-E026-7BB6132D95D1}"/>
                  </a:ext>
                </a:extLst>
              </p:cNvPr>
              <p:cNvSpPr/>
              <p:nvPr/>
            </p:nvSpPr>
            <p:spPr>
              <a:xfrm>
                <a:off x="8017002" y="50455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0 w 99441"/>
                  <a:gd name="connsiteY2" fmla="*/ 571 h 67055"/>
                  <a:gd name="connsiteX3" fmla="*/ 42608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69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19 w 99441"/>
                  <a:gd name="connsiteY18" fmla="*/ 32258 h 67055"/>
                  <a:gd name="connsiteX19" fmla="*/ 54419 w 99441"/>
                  <a:gd name="connsiteY19" fmla="*/ 67056 h 67055"/>
                  <a:gd name="connsiteX20" fmla="*/ 44894 w 99441"/>
                  <a:gd name="connsiteY20" fmla="*/ 67056 h 67055"/>
                  <a:gd name="connsiteX21" fmla="*/ 44894 w 99441"/>
                  <a:gd name="connsiteY21" fmla="*/ 28892 h 67055"/>
                  <a:gd name="connsiteX22" fmla="*/ 44196 w 99441"/>
                  <a:gd name="connsiteY22" fmla="*/ 20257 h 67055"/>
                  <a:gd name="connsiteX23" fmla="*/ 41719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6 w 99441"/>
                  <a:gd name="connsiteY29" fmla="*/ 33528 h 67055"/>
                  <a:gd name="connsiteX30" fmla="*/ 10096 w 99441"/>
                  <a:gd name="connsiteY30" fmla="*/ 67056 h 67055"/>
                  <a:gd name="connsiteX31" fmla="*/ 571 w 99441"/>
                  <a:gd name="connsiteY31" fmla="*/ 67056 h 67055"/>
                  <a:gd name="connsiteX32" fmla="*/ 571 w 99441"/>
                  <a:gd name="connsiteY32" fmla="*/ 16065 h 67055"/>
                  <a:gd name="connsiteX33" fmla="*/ 444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427CFD3-13CA-7835-837B-F55F500BBE08}"/>
                  </a:ext>
                </a:extLst>
              </p:cNvPr>
              <p:cNvSpPr/>
              <p:nvPr/>
            </p:nvSpPr>
            <p:spPr>
              <a:xfrm>
                <a:off x="8171053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6F9F35FD-6490-E4F4-2F5F-A02DE30227ED}"/>
                  </a:ext>
                </a:extLst>
              </p:cNvPr>
              <p:cNvSpPr/>
              <p:nvPr/>
            </p:nvSpPr>
            <p:spPr>
              <a:xfrm>
                <a:off x="8245665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E79460A1-BF98-A9F5-1FFE-6433D6D418F8}"/>
                  </a:ext>
                </a:extLst>
              </p:cNvPr>
              <p:cNvSpPr/>
              <p:nvPr/>
            </p:nvSpPr>
            <p:spPr>
              <a:xfrm>
                <a:off x="8373808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0C57CB3-8BAC-A2D8-63EA-55CBFE158164}"/>
                  </a:ext>
                </a:extLst>
              </p:cNvPr>
              <p:cNvSpPr/>
              <p:nvPr/>
            </p:nvSpPr>
            <p:spPr>
              <a:xfrm>
                <a:off x="8495918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A1B7697-B154-283B-ECF2-D9C18FF7E94E}"/>
                  </a:ext>
                </a:extLst>
              </p:cNvPr>
              <p:cNvSpPr/>
              <p:nvPr/>
            </p:nvSpPr>
            <p:spPr>
              <a:xfrm>
                <a:off x="8532177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A887DA0-CC33-DEEE-27CD-24D2122FF9D7}"/>
                  </a:ext>
                </a:extLst>
              </p:cNvPr>
              <p:cNvSpPr/>
              <p:nvPr/>
            </p:nvSpPr>
            <p:spPr>
              <a:xfrm>
                <a:off x="8611996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1E99133-26F7-7189-E985-93391763E72B}"/>
                  </a:ext>
                </a:extLst>
              </p:cNvPr>
              <p:cNvSpPr/>
              <p:nvPr/>
            </p:nvSpPr>
            <p:spPr>
              <a:xfrm>
                <a:off x="8648128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B204BFB-32AD-A889-D63D-77E9F5BE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840" y="2863561"/>
            <a:ext cx="9672320" cy="143827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174">
            <a:extLst>
              <a:ext uri="{FF2B5EF4-FFF2-40B4-BE49-F238E27FC236}">
                <a16:creationId xmlns:a16="http://schemas.microsoft.com/office/drawing/2014/main" id="{E144C60A-D237-B301-4FE2-D5A043657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372" y="3792551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CFCEEE8-66A1-2348-9EE5-1C6F0F0181C7}"/>
              </a:ext>
            </a:extLst>
          </p:cNvPr>
          <p:cNvSpPr/>
          <p:nvPr userDrawn="1"/>
        </p:nvSpPr>
        <p:spPr>
          <a:xfrm>
            <a:off x="2499360" y="4740620"/>
            <a:ext cx="6766560" cy="5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 Placeholder 174">
            <a:extLst>
              <a:ext uri="{FF2B5EF4-FFF2-40B4-BE49-F238E27FC236}">
                <a16:creationId xmlns:a16="http://schemas.microsoft.com/office/drawing/2014/main" id="{EF053DA0-DB85-853D-F8D1-CB441BADA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6254" y="4816475"/>
            <a:ext cx="9672320" cy="499523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60DA9A28-753E-4BF9-BBAA-C17FF87A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92" y="873025"/>
            <a:ext cx="1809950" cy="1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32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07397FB5-A896-F38C-EC58-3B39EC61ED86}"/>
              </a:ext>
            </a:extLst>
          </p:cNvPr>
          <p:cNvSpPr/>
          <p:nvPr/>
        </p:nvSpPr>
        <p:spPr>
          <a:xfrm>
            <a:off x="6623050" y="0"/>
            <a:ext cx="5568950" cy="6858000"/>
          </a:xfrm>
          <a:custGeom>
            <a:avLst/>
            <a:gdLst>
              <a:gd name="connsiteX0" fmla="*/ 5568950 w 5568950"/>
              <a:gd name="connsiteY0" fmla="*/ 0 h 6858000"/>
              <a:gd name="connsiteX1" fmla="*/ 5568950 w 5568950"/>
              <a:gd name="connsiteY1" fmla="*/ 6858000 h 6858000"/>
              <a:gd name="connsiteX2" fmla="*/ 1503934 w 5568950"/>
              <a:gd name="connsiteY2" fmla="*/ 6858000 h 6858000"/>
              <a:gd name="connsiteX3" fmla="*/ 0 w 5568950"/>
              <a:gd name="connsiteY3" fmla="*/ 3429000 h 6858000"/>
              <a:gd name="connsiteX4" fmla="*/ 1503934 w 5568950"/>
              <a:gd name="connsiteY4" fmla="*/ 0 h 6858000"/>
              <a:gd name="connsiteX5" fmla="*/ 5568950 w 556895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8950" h="6858000">
                <a:moveTo>
                  <a:pt x="5568950" y="0"/>
                </a:moveTo>
                <a:lnTo>
                  <a:pt x="5568950" y="6858000"/>
                </a:lnTo>
                <a:lnTo>
                  <a:pt x="1503934" y="6858000"/>
                </a:lnTo>
                <a:cubicBezTo>
                  <a:pt x="579310" y="6006275"/>
                  <a:pt x="0" y="4785297"/>
                  <a:pt x="0" y="3429000"/>
                </a:cubicBezTo>
                <a:cubicBezTo>
                  <a:pt x="0" y="2072704"/>
                  <a:pt x="579310" y="851726"/>
                  <a:pt x="1503934" y="0"/>
                </a:cubicBezTo>
                <a:lnTo>
                  <a:pt x="5568950" y="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24BB351-6DBB-26C8-CF34-A5DE574E3745}"/>
              </a:ext>
            </a:extLst>
          </p:cNvPr>
          <p:cNvSpPr/>
          <p:nvPr/>
        </p:nvSpPr>
        <p:spPr>
          <a:xfrm>
            <a:off x="6997700" y="0"/>
            <a:ext cx="5194300" cy="6858000"/>
          </a:xfrm>
          <a:custGeom>
            <a:avLst/>
            <a:gdLst>
              <a:gd name="connsiteX0" fmla="*/ 5194300 w 5194300"/>
              <a:gd name="connsiteY0" fmla="*/ 0 h 6858000"/>
              <a:gd name="connsiteX1" fmla="*/ 5194300 w 5194300"/>
              <a:gd name="connsiteY1" fmla="*/ 6858000 h 6858000"/>
              <a:gd name="connsiteX2" fmla="*/ 1714119 w 5194300"/>
              <a:gd name="connsiteY2" fmla="*/ 6858000 h 6858000"/>
              <a:gd name="connsiteX3" fmla="*/ 0 w 5194300"/>
              <a:gd name="connsiteY3" fmla="*/ 3429000 h 6858000"/>
              <a:gd name="connsiteX4" fmla="*/ 1714119 w 5194300"/>
              <a:gd name="connsiteY4" fmla="*/ 0 h 6858000"/>
              <a:gd name="connsiteX5" fmla="*/ 5194300 w 5194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4300" h="6858000">
                <a:moveTo>
                  <a:pt x="5194300" y="0"/>
                </a:moveTo>
                <a:lnTo>
                  <a:pt x="5194300" y="6858000"/>
                </a:lnTo>
                <a:lnTo>
                  <a:pt x="1714119" y="6858000"/>
                </a:lnTo>
                <a:cubicBezTo>
                  <a:pt x="673227" y="6075998"/>
                  <a:pt x="0" y="4831144"/>
                  <a:pt x="0" y="3429000"/>
                </a:cubicBezTo>
                <a:cubicBezTo>
                  <a:pt x="0" y="2026857"/>
                  <a:pt x="673227" y="782003"/>
                  <a:pt x="1714119" y="0"/>
                </a:cubicBezTo>
                <a:lnTo>
                  <a:pt x="519430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A7971-861B-C68F-DB7D-D0182DC0FD9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977F76C-2193-534B-B04C-193B1FF7B688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004D7-2B6A-A5E2-74E7-C219A29FFE4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D777F0-623A-F838-A07E-A20344685F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64400" y="-872067"/>
            <a:ext cx="9177867" cy="8602133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E3448-4A26-3BCF-F6C6-6EAF411CF2B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D3450E1-8D13-DDBC-5CE1-420C8373AF4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0" y="630238"/>
            <a:ext cx="4124325" cy="1576387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B065DE-CA11-B2E2-5EDB-490A10A80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527300"/>
            <a:ext cx="4124325" cy="361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704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6D0DF-5895-B2F5-7663-65C55179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4BFB5-0B04-C30F-81E9-F43AD87A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61B95E46-5133-F389-281C-85C53A57578E}"/>
              </a:ext>
            </a:extLst>
          </p:cNvPr>
          <p:cNvGrpSpPr/>
          <p:nvPr/>
        </p:nvGrpSpPr>
        <p:grpSpPr>
          <a:xfrm>
            <a:off x="0" y="0"/>
            <a:ext cx="5568950" cy="6858000"/>
            <a:chOff x="0" y="0"/>
            <a:chExt cx="5568950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8954CC-AA2F-BEEC-6FFF-2BEA233702E6}"/>
                </a:ext>
              </a:extLst>
            </p:cNvPr>
            <p:cNvSpPr/>
            <p:nvPr/>
          </p:nvSpPr>
          <p:spPr>
            <a:xfrm>
              <a:off x="0" y="0"/>
              <a:ext cx="5568950" cy="6858000"/>
            </a:xfrm>
            <a:custGeom>
              <a:avLst/>
              <a:gdLst>
                <a:gd name="connsiteX0" fmla="*/ 0 w 5568950"/>
                <a:gd name="connsiteY0" fmla="*/ 6858000 h 6858000"/>
                <a:gd name="connsiteX1" fmla="*/ 0 w 5568950"/>
                <a:gd name="connsiteY1" fmla="*/ 0 h 6858000"/>
                <a:gd name="connsiteX2" fmla="*/ 4065016 w 5568950"/>
                <a:gd name="connsiteY2" fmla="*/ 0 h 6858000"/>
                <a:gd name="connsiteX3" fmla="*/ 5568950 w 5568950"/>
                <a:gd name="connsiteY3" fmla="*/ 3429000 h 6858000"/>
                <a:gd name="connsiteX4" fmla="*/ 4065016 w 5568950"/>
                <a:gd name="connsiteY4" fmla="*/ 6858000 h 6858000"/>
                <a:gd name="connsiteX5" fmla="*/ 0 w 556895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8950" h="6858000">
                  <a:moveTo>
                    <a:pt x="0" y="6858000"/>
                  </a:moveTo>
                  <a:lnTo>
                    <a:pt x="0" y="0"/>
                  </a:lnTo>
                  <a:lnTo>
                    <a:pt x="4065016" y="0"/>
                  </a:lnTo>
                  <a:cubicBezTo>
                    <a:pt x="4989640" y="851726"/>
                    <a:pt x="5568950" y="2072704"/>
                    <a:pt x="5568950" y="3429000"/>
                  </a:cubicBezTo>
                  <a:cubicBezTo>
                    <a:pt x="5568950" y="4785297"/>
                    <a:pt x="4989640" y="6006275"/>
                    <a:pt x="4065016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rgbClr val="114D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D1A376A-2184-50DD-522F-FE65E6E7F36F}"/>
                </a:ext>
              </a:extLst>
            </p:cNvPr>
            <p:cNvSpPr/>
            <p:nvPr/>
          </p:nvSpPr>
          <p:spPr>
            <a:xfrm>
              <a:off x="0" y="0"/>
              <a:ext cx="5194300" cy="6858000"/>
            </a:xfrm>
            <a:custGeom>
              <a:avLst/>
              <a:gdLst>
                <a:gd name="connsiteX0" fmla="*/ 0 w 5194300"/>
                <a:gd name="connsiteY0" fmla="*/ 6858000 h 6858000"/>
                <a:gd name="connsiteX1" fmla="*/ 0 w 5194300"/>
                <a:gd name="connsiteY1" fmla="*/ 0 h 6858000"/>
                <a:gd name="connsiteX2" fmla="*/ 3480181 w 5194300"/>
                <a:gd name="connsiteY2" fmla="*/ 0 h 6858000"/>
                <a:gd name="connsiteX3" fmla="*/ 5194300 w 5194300"/>
                <a:gd name="connsiteY3" fmla="*/ 3429000 h 6858000"/>
                <a:gd name="connsiteX4" fmla="*/ 3480181 w 5194300"/>
                <a:gd name="connsiteY4" fmla="*/ 6858000 h 6858000"/>
                <a:gd name="connsiteX5" fmla="*/ 0 w 51943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300" h="6858000">
                  <a:moveTo>
                    <a:pt x="0" y="6858000"/>
                  </a:moveTo>
                  <a:lnTo>
                    <a:pt x="0" y="0"/>
                  </a:lnTo>
                  <a:lnTo>
                    <a:pt x="3480181" y="0"/>
                  </a:lnTo>
                  <a:cubicBezTo>
                    <a:pt x="4521073" y="782003"/>
                    <a:pt x="5194300" y="2026857"/>
                    <a:pt x="5194300" y="3429000"/>
                  </a:cubicBezTo>
                  <a:cubicBezTo>
                    <a:pt x="5194300" y="4831144"/>
                    <a:pt x="4521073" y="6075998"/>
                    <a:pt x="3480181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7">
            <a:extLst>
              <a:ext uri="{FF2B5EF4-FFF2-40B4-BE49-F238E27FC236}">
                <a16:creationId xmlns:a16="http://schemas.microsoft.com/office/drawing/2014/main" id="{45BA03D1-5E2E-9DE3-6177-476A5A546B45}"/>
              </a:ext>
            </a:extLst>
          </p:cNvPr>
          <p:cNvGrpSpPr/>
          <p:nvPr/>
        </p:nvGrpSpPr>
        <p:grpSpPr>
          <a:xfrm>
            <a:off x="3105150" y="1466850"/>
            <a:ext cx="4159250" cy="4159250"/>
            <a:chOff x="3105150" y="1466850"/>
            <a:chExt cx="4159250" cy="415925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83EBD8-AA70-4C0E-2917-9FC02642D53B}"/>
                </a:ext>
              </a:extLst>
            </p:cNvPr>
            <p:cNvSpPr/>
            <p:nvPr/>
          </p:nvSpPr>
          <p:spPr>
            <a:xfrm>
              <a:off x="3105150" y="1466850"/>
              <a:ext cx="4159250" cy="4159250"/>
            </a:xfrm>
            <a:custGeom>
              <a:avLst/>
              <a:gdLst>
                <a:gd name="connsiteX0" fmla="*/ 4159250 w 4159250"/>
                <a:gd name="connsiteY0" fmla="*/ 2079625 h 4159250"/>
                <a:gd name="connsiteX1" fmla="*/ 2079625 w 4159250"/>
                <a:gd name="connsiteY1" fmla="*/ 4159250 h 4159250"/>
                <a:gd name="connsiteX2" fmla="*/ 0 w 4159250"/>
                <a:gd name="connsiteY2" fmla="*/ 2079625 h 4159250"/>
                <a:gd name="connsiteX3" fmla="*/ 2079625 w 4159250"/>
                <a:gd name="connsiteY3" fmla="*/ 0 h 4159250"/>
                <a:gd name="connsiteX4" fmla="*/ 4159250 w 4159250"/>
                <a:gd name="connsiteY4" fmla="*/ 2079625 h 41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9250" h="4159250">
                  <a:moveTo>
                    <a:pt x="4159250" y="2079625"/>
                  </a:moveTo>
                  <a:cubicBezTo>
                    <a:pt x="4159250" y="3228170"/>
                    <a:pt x="3228170" y="4159250"/>
                    <a:pt x="2079625" y="4159250"/>
                  </a:cubicBezTo>
                  <a:cubicBezTo>
                    <a:pt x="931080" y="4159250"/>
                    <a:pt x="0" y="3228170"/>
                    <a:pt x="0" y="2079625"/>
                  </a:cubicBezTo>
                  <a:cubicBezTo>
                    <a:pt x="0" y="931080"/>
                    <a:pt x="931080" y="0"/>
                    <a:pt x="2079625" y="0"/>
                  </a:cubicBezTo>
                  <a:cubicBezTo>
                    <a:pt x="3228170" y="0"/>
                    <a:pt x="4159250" y="931080"/>
                    <a:pt x="4159250" y="20796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B1A7289-EE53-F3A7-E466-62529E985555}"/>
                </a:ext>
              </a:extLst>
            </p:cNvPr>
            <p:cNvSpPr/>
            <p:nvPr/>
          </p:nvSpPr>
          <p:spPr>
            <a:xfrm>
              <a:off x="3279330" y="1641030"/>
              <a:ext cx="3810888" cy="3810888"/>
            </a:xfrm>
            <a:custGeom>
              <a:avLst/>
              <a:gdLst>
                <a:gd name="connsiteX0" fmla="*/ 3810889 w 3810888"/>
                <a:gd name="connsiteY0" fmla="*/ 1905445 h 3810888"/>
                <a:gd name="connsiteX1" fmla="*/ 1905444 w 3810888"/>
                <a:gd name="connsiteY1" fmla="*/ 3810889 h 3810888"/>
                <a:gd name="connsiteX2" fmla="*/ 0 w 3810888"/>
                <a:gd name="connsiteY2" fmla="*/ 1905445 h 3810888"/>
                <a:gd name="connsiteX3" fmla="*/ 1905444 w 3810888"/>
                <a:gd name="connsiteY3" fmla="*/ 0 h 3810888"/>
                <a:gd name="connsiteX4" fmla="*/ 3810889 w 3810888"/>
                <a:gd name="connsiteY4" fmla="*/ 1905445 h 381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888" h="3810888">
                  <a:moveTo>
                    <a:pt x="3810889" y="1905445"/>
                  </a:moveTo>
                  <a:cubicBezTo>
                    <a:pt x="3810889" y="2957792"/>
                    <a:pt x="2957792" y="3810889"/>
                    <a:pt x="1905444" y="3810889"/>
                  </a:cubicBezTo>
                  <a:cubicBezTo>
                    <a:pt x="853096" y="3810889"/>
                    <a:pt x="0" y="2957793"/>
                    <a:pt x="0" y="1905445"/>
                  </a:cubicBezTo>
                  <a:cubicBezTo>
                    <a:pt x="0" y="853097"/>
                    <a:pt x="853096" y="0"/>
                    <a:pt x="1905444" y="0"/>
                  </a:cubicBezTo>
                  <a:cubicBezTo>
                    <a:pt x="2957792" y="0"/>
                    <a:pt x="3810889" y="853097"/>
                    <a:pt x="3810889" y="1905445"/>
                  </a:cubicBezTo>
                  <a:close/>
                </a:path>
              </a:pathLst>
            </a:custGeom>
            <a:solidFill>
              <a:srgbClr val="FDBF3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880D0F0-5CD1-4271-9CBA-88AA3C74EC34}"/>
                </a:ext>
              </a:extLst>
            </p:cNvPr>
            <p:cNvSpPr/>
            <p:nvPr/>
          </p:nvSpPr>
          <p:spPr>
            <a:xfrm>
              <a:off x="3474402" y="1836102"/>
              <a:ext cx="3420744" cy="3420745"/>
            </a:xfrm>
            <a:custGeom>
              <a:avLst/>
              <a:gdLst>
                <a:gd name="connsiteX0" fmla="*/ 3420745 w 3420744"/>
                <a:gd name="connsiteY0" fmla="*/ 1710373 h 3420745"/>
                <a:gd name="connsiteX1" fmla="*/ 1710373 w 3420744"/>
                <a:gd name="connsiteY1" fmla="*/ 3420745 h 3420745"/>
                <a:gd name="connsiteX2" fmla="*/ 0 w 3420744"/>
                <a:gd name="connsiteY2" fmla="*/ 1710373 h 3420745"/>
                <a:gd name="connsiteX3" fmla="*/ 1710373 w 3420744"/>
                <a:gd name="connsiteY3" fmla="*/ 0 h 3420745"/>
                <a:gd name="connsiteX4" fmla="*/ 3420745 w 3420744"/>
                <a:gd name="connsiteY4" fmla="*/ 1710373 h 342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744" h="3420745">
                  <a:moveTo>
                    <a:pt x="3420745" y="1710373"/>
                  </a:moveTo>
                  <a:cubicBezTo>
                    <a:pt x="3420745" y="2654985"/>
                    <a:pt x="2654985" y="3420745"/>
                    <a:pt x="1710373" y="3420745"/>
                  </a:cubicBezTo>
                  <a:cubicBezTo>
                    <a:pt x="765760" y="3420745"/>
                    <a:pt x="0" y="2654985"/>
                    <a:pt x="0" y="1710373"/>
                  </a:cubicBezTo>
                  <a:cubicBezTo>
                    <a:pt x="0" y="765760"/>
                    <a:pt x="765760" y="0"/>
                    <a:pt x="1710373" y="0"/>
                  </a:cubicBezTo>
                  <a:cubicBezTo>
                    <a:pt x="2654985" y="0"/>
                    <a:pt x="3420745" y="765760"/>
                    <a:pt x="3420745" y="171037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C60D68E8-13D9-C791-FECE-2E740DCABF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250267" y="-872067"/>
            <a:ext cx="9177867" cy="8602133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43B15F81-F622-CA21-78A4-E4843A2AEA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44392" y="1996313"/>
            <a:ext cx="3099816" cy="3099816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A312E47-A775-46E2-CB87-55ED55181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52792" y="708025"/>
            <a:ext cx="4124325" cy="1576387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3BDCAAFF-BCAC-952A-4945-7C9560172A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792" y="2605087"/>
            <a:ext cx="4124325" cy="361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8217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tyl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D12B4-8A3E-F9BD-9136-01160457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DE19-F8F5-B042-A7EE-A3912FF85D6E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F2978-EF6E-ABEA-B033-3E976DDF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E01CD-74D1-A9E8-DC44-DFDF0164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AFF9E0A-A38E-6274-A3F1-C6AA06C06E38}"/>
              </a:ext>
            </a:extLst>
          </p:cNvPr>
          <p:cNvSpPr/>
          <p:nvPr/>
        </p:nvSpPr>
        <p:spPr>
          <a:xfrm>
            <a:off x="0" y="0"/>
            <a:ext cx="5689853" cy="3536950"/>
          </a:xfrm>
          <a:custGeom>
            <a:avLst/>
            <a:gdLst>
              <a:gd name="connsiteX0" fmla="*/ 5689854 w 5689853"/>
              <a:gd name="connsiteY0" fmla="*/ 0 h 3536950"/>
              <a:gd name="connsiteX1" fmla="*/ 1854200 w 5689853"/>
              <a:gd name="connsiteY1" fmla="*/ 3536950 h 3536950"/>
              <a:gd name="connsiteX2" fmla="*/ 0 w 5689853"/>
              <a:gd name="connsiteY2" fmla="*/ 3061589 h 3536950"/>
              <a:gd name="connsiteX3" fmla="*/ 0 w 5689853"/>
              <a:gd name="connsiteY3" fmla="*/ 0 h 3536950"/>
              <a:gd name="connsiteX4" fmla="*/ 5689854 w 5689853"/>
              <a:gd name="connsiteY4" fmla="*/ 0 h 35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9853" h="3536950">
                <a:moveTo>
                  <a:pt x="5689854" y="0"/>
                </a:moveTo>
                <a:cubicBezTo>
                  <a:pt x="5531485" y="1979739"/>
                  <a:pt x="3874643" y="3536950"/>
                  <a:pt x="1854200" y="3536950"/>
                </a:cubicBezTo>
                <a:cubicBezTo>
                  <a:pt x="1181926" y="3536950"/>
                  <a:pt x="549974" y="3364547"/>
                  <a:pt x="0" y="3061589"/>
                </a:cubicBezTo>
                <a:lnTo>
                  <a:pt x="0" y="0"/>
                </a:lnTo>
                <a:lnTo>
                  <a:pt x="5689854" y="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58C17850-D87E-B694-A06F-6582001F0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851" y="457200"/>
            <a:ext cx="4436238" cy="10810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5DA2823F-4FE2-C0B2-D5B5-088CC10B8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851" y="1633538"/>
            <a:ext cx="3981450" cy="723900"/>
          </a:xfrm>
        </p:spPr>
        <p:txBody>
          <a:bodyPr>
            <a:normAutofit/>
          </a:bodyPr>
          <a:lstStyle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77" name="Text Placeholder 48">
            <a:extLst>
              <a:ext uri="{FF2B5EF4-FFF2-40B4-BE49-F238E27FC236}">
                <a16:creationId xmlns:a16="http://schemas.microsoft.com/office/drawing/2014/main" id="{54B63707-7022-3D53-D2A6-7C3C3B2579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708025"/>
            <a:ext cx="5381117" cy="1576387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6961E1DE-F623-E65C-58A2-AC50980B32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2605087"/>
            <a:ext cx="5381117" cy="361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895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BE5D-3334-F385-42AC-72C068B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E9A14-32CF-285E-509C-A7AD7C1D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C55F-0D4B-3943-A3CC-C363A45E65DA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3CA8F-D0BC-5822-45BA-9B8C2542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DDDB4-3E13-2397-951F-B85E6C82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A5AE91-CE52-32C2-ACB6-9B1B70FE5D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78228"/>
            <a:ext cx="10515600" cy="434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70C49736-77B5-718F-D49C-C8CEC0F8D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776" y="6214300"/>
            <a:ext cx="649224" cy="64922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2A7C111-3F49-E878-AD64-67BA1CDED5C3}"/>
              </a:ext>
            </a:extLst>
          </p:cNvPr>
          <p:cNvSpPr/>
          <p:nvPr userDrawn="1"/>
        </p:nvSpPr>
        <p:spPr>
          <a:xfrm flipV="1">
            <a:off x="0" y="6721474"/>
            <a:ext cx="12192000" cy="136525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36C9742-41B2-4D26-5D48-74641D7E7B54}"/>
              </a:ext>
            </a:extLst>
          </p:cNvPr>
          <p:cNvSpPr/>
          <p:nvPr userDrawn="1"/>
        </p:nvSpPr>
        <p:spPr>
          <a:xfrm flipV="1">
            <a:off x="0" y="-98962"/>
            <a:ext cx="12192000" cy="98961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114D97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384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E37F-2F02-53C1-07B5-D73F8926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D5B24-81E9-2274-6BF7-1FFBB31BC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0525-1033-A0EB-0507-5B500A8F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1B81-7B59-2B41-A65F-11A5858B96A5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3327-C977-67F7-D5E4-9549D513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9008C-4ADB-A7F2-1460-95C0F558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57F08569-32DA-77DE-2F17-B4699AD31C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776" y="6214300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2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0917F-575D-7F5A-8120-64501E4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40D1A-7FB3-0149-95D9-3DC48D535F00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57BF9-3A70-0EC8-A424-6E260EF7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BCB8-5170-FE39-C8A1-B08363E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0FD358-7B25-1E29-241A-38B45ED96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999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B69595-51C0-BB0A-D865-70DDD8809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F1AA31A-4DBF-989B-C79C-CC6AB503A68E}"/>
              </a:ext>
            </a:extLst>
          </p:cNvPr>
          <p:cNvSpPr/>
          <p:nvPr/>
        </p:nvSpPr>
        <p:spPr>
          <a:xfrm>
            <a:off x="3073939" y="4583874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114D97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5C41CA-CD7E-24CB-103C-E926FFD85213}"/>
              </a:ext>
            </a:extLst>
          </p:cNvPr>
          <p:cNvSpPr/>
          <p:nvPr/>
        </p:nvSpPr>
        <p:spPr>
          <a:xfrm>
            <a:off x="1184275" y="1778000"/>
            <a:ext cx="9823450" cy="3930650"/>
          </a:xfrm>
          <a:custGeom>
            <a:avLst/>
            <a:gdLst>
              <a:gd name="connsiteX0" fmla="*/ 0 w 9823450"/>
              <a:gd name="connsiteY0" fmla="*/ 0 h 3930650"/>
              <a:gd name="connsiteX1" fmla="*/ 9823450 w 9823450"/>
              <a:gd name="connsiteY1" fmla="*/ 0 h 3930650"/>
              <a:gd name="connsiteX2" fmla="*/ 9823450 w 9823450"/>
              <a:gd name="connsiteY2" fmla="*/ 3930650 h 3930650"/>
              <a:gd name="connsiteX3" fmla="*/ 0 w 9823450"/>
              <a:gd name="connsiteY3" fmla="*/ 3930650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3450" h="3930650">
                <a:moveTo>
                  <a:pt x="0" y="0"/>
                </a:moveTo>
                <a:lnTo>
                  <a:pt x="9823450" y="0"/>
                </a:lnTo>
                <a:lnTo>
                  <a:pt x="9823450" y="3930650"/>
                </a:lnTo>
                <a:lnTo>
                  <a:pt x="0" y="3930650"/>
                </a:lnTo>
                <a:close/>
              </a:path>
            </a:pathLst>
          </a:custGeom>
          <a:noFill/>
          <a:ln w="1270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3E86604-C098-76F8-E5E6-F24D46D53B1E}"/>
              </a:ext>
            </a:extLst>
          </p:cNvPr>
          <p:cNvSpPr/>
          <p:nvPr userDrawn="1"/>
        </p:nvSpPr>
        <p:spPr>
          <a:xfrm>
            <a:off x="5153025" y="838200"/>
            <a:ext cx="1885950" cy="1885950"/>
          </a:xfrm>
          <a:custGeom>
            <a:avLst/>
            <a:gdLst>
              <a:gd name="connsiteX0" fmla="*/ 1885950 w 1885950"/>
              <a:gd name="connsiteY0" fmla="*/ 942975 h 1885950"/>
              <a:gd name="connsiteX1" fmla="*/ 942975 w 1885950"/>
              <a:gd name="connsiteY1" fmla="*/ 1885950 h 1885950"/>
              <a:gd name="connsiteX2" fmla="*/ 0 w 1885950"/>
              <a:gd name="connsiteY2" fmla="*/ 942975 h 1885950"/>
              <a:gd name="connsiteX3" fmla="*/ 942975 w 1885950"/>
              <a:gd name="connsiteY3" fmla="*/ 0 h 1885950"/>
              <a:gd name="connsiteX4" fmla="*/ 1885950 w 1885950"/>
              <a:gd name="connsiteY4" fmla="*/ 942975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1885950" y="942975"/>
                </a:move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ubicBezTo>
                  <a:pt x="1463766" y="0"/>
                  <a:pt x="1885950" y="422184"/>
                  <a:pt x="1885950" y="942975"/>
                </a:cubicBez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38BD3175-EC2E-E628-4F02-0BC9FBA98F77}"/>
              </a:ext>
            </a:extLst>
          </p:cNvPr>
          <p:cNvGrpSpPr/>
          <p:nvPr/>
        </p:nvGrpSpPr>
        <p:grpSpPr>
          <a:xfrm>
            <a:off x="3335464" y="2699765"/>
            <a:ext cx="5533834" cy="2446465"/>
            <a:chOff x="3335464" y="2699765"/>
            <a:chExt cx="5533834" cy="2446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36F95-45DF-9025-9C3E-3EF175500B73}"/>
                </a:ext>
              </a:extLst>
            </p:cNvPr>
            <p:cNvSpPr txBox="1"/>
            <p:nvPr/>
          </p:nvSpPr>
          <p:spPr>
            <a:xfrm>
              <a:off x="4025771" y="2699765"/>
              <a:ext cx="184731" cy="17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0875" spc="0" baseline="0">
                <a:ln/>
                <a:solidFill>
                  <a:srgbClr val="FFFFFF"/>
                </a:solidFill>
                <a:latin typeface="Oswald"/>
                <a:sym typeface="Oswald"/>
                <a:rtl val="0"/>
              </a:endParaRPr>
            </a:p>
          </p:txBody>
        </p:sp>
        <p:grpSp>
          <p:nvGrpSpPr>
            <p:cNvPr id="26" name="Graphic 5">
              <a:extLst>
                <a:ext uri="{FF2B5EF4-FFF2-40B4-BE49-F238E27FC236}">
                  <a16:creationId xmlns:a16="http://schemas.microsoft.com/office/drawing/2014/main" id="{0CACE575-F336-4A07-C968-BF3A43FFC562}"/>
                </a:ext>
              </a:extLst>
            </p:cNvPr>
            <p:cNvGrpSpPr/>
            <p:nvPr/>
          </p:nvGrpSpPr>
          <p:grpSpPr>
            <a:xfrm>
              <a:off x="3335464" y="4816475"/>
              <a:ext cx="5533834" cy="329755"/>
              <a:chOff x="3335464" y="4816475"/>
              <a:chExt cx="5533834" cy="329755"/>
            </a:xfrm>
            <a:solidFill>
              <a:srgbClr val="FFFFFF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3FC48A-38EC-B78F-6CA6-4A42522563CB}"/>
                  </a:ext>
                </a:extLst>
              </p:cNvPr>
              <p:cNvSpPr/>
              <p:nvPr/>
            </p:nvSpPr>
            <p:spPr>
              <a:xfrm>
                <a:off x="3335464" y="4823142"/>
                <a:ext cx="56133" cy="98933"/>
              </a:xfrm>
              <a:custGeom>
                <a:avLst/>
                <a:gdLst>
                  <a:gd name="connsiteX0" fmla="*/ 10033 w 56133"/>
                  <a:gd name="connsiteY0" fmla="*/ 89979 h 98933"/>
                  <a:gd name="connsiteX1" fmla="*/ 56134 w 56133"/>
                  <a:gd name="connsiteY1" fmla="*/ 89979 h 98933"/>
                  <a:gd name="connsiteX2" fmla="*/ 56134 w 56133"/>
                  <a:gd name="connsiteY2" fmla="*/ 98933 h 98933"/>
                  <a:gd name="connsiteX3" fmla="*/ 0 w 56133"/>
                  <a:gd name="connsiteY3" fmla="*/ 98933 h 98933"/>
                  <a:gd name="connsiteX4" fmla="*/ 0 w 56133"/>
                  <a:gd name="connsiteY4" fmla="*/ 0 h 98933"/>
                  <a:gd name="connsiteX5" fmla="*/ 10033 w 56133"/>
                  <a:gd name="connsiteY5" fmla="*/ 0 h 98933"/>
                  <a:gd name="connsiteX6" fmla="*/ 10033 w 56133"/>
                  <a:gd name="connsiteY6" fmla="*/ 89979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33" h="98933">
                    <a:moveTo>
                      <a:pt x="10033" y="89979"/>
                    </a:moveTo>
                    <a:lnTo>
                      <a:pt x="56134" y="89979"/>
                    </a:lnTo>
                    <a:lnTo>
                      <a:pt x="56134" y="98933"/>
                    </a:lnTo>
                    <a:lnTo>
                      <a:pt x="0" y="98933"/>
                    </a:ln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8997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30DDFD-BD73-F656-05E1-D1DE95D33C5E}"/>
                  </a:ext>
                </a:extLst>
              </p:cNvPr>
              <p:cNvSpPr/>
              <p:nvPr/>
            </p:nvSpPr>
            <p:spPr>
              <a:xfrm>
                <a:off x="3398837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1F98BFD-D9AF-C478-3776-8EDF00480173}"/>
                  </a:ext>
                </a:extLst>
              </p:cNvPr>
              <p:cNvSpPr/>
              <p:nvPr/>
            </p:nvSpPr>
            <p:spPr>
              <a:xfrm>
                <a:off x="3488372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36EC8EC-539D-19B9-5CA4-0528739910E7}"/>
                  </a:ext>
                </a:extLst>
              </p:cNvPr>
              <p:cNvSpPr/>
              <p:nvPr/>
            </p:nvSpPr>
            <p:spPr>
              <a:xfrm>
                <a:off x="3531933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A748277-8E66-1189-3245-FD9FCE617121}"/>
                  </a:ext>
                </a:extLst>
              </p:cNvPr>
              <p:cNvSpPr/>
              <p:nvPr/>
            </p:nvSpPr>
            <p:spPr>
              <a:xfrm>
                <a:off x="3616007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9CD49FB-C305-AC78-7234-205B0A583499}"/>
                  </a:ext>
                </a:extLst>
              </p:cNvPr>
              <p:cNvSpPr/>
              <p:nvPr/>
            </p:nvSpPr>
            <p:spPr>
              <a:xfrm>
                <a:off x="377310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F426246-C460-6327-9D43-B30CCAB37668}"/>
                  </a:ext>
                </a:extLst>
              </p:cNvPr>
              <p:cNvSpPr/>
              <p:nvPr/>
            </p:nvSpPr>
            <p:spPr>
              <a:xfrm>
                <a:off x="3809872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8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8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8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8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2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3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3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CC78B02-4FEA-7208-9710-50BEF9D970FB}"/>
                  </a:ext>
                </a:extLst>
              </p:cNvPr>
              <p:cNvSpPr/>
              <p:nvPr/>
            </p:nvSpPr>
            <p:spPr>
              <a:xfrm>
                <a:off x="3891343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A1D7CD2-96A1-8D51-9092-8F102FF16C44}"/>
                  </a:ext>
                </a:extLst>
              </p:cNvPr>
              <p:cNvSpPr/>
              <p:nvPr/>
            </p:nvSpPr>
            <p:spPr>
              <a:xfrm>
                <a:off x="3960050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8F608B6-511A-B1AC-4A62-2A5ED8088581}"/>
                  </a:ext>
                </a:extLst>
              </p:cNvPr>
              <p:cNvSpPr/>
              <p:nvPr/>
            </p:nvSpPr>
            <p:spPr>
              <a:xfrm>
                <a:off x="4041140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8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1" y="17653"/>
                      <a:pt x="42926" y="15430"/>
                      <a:pt x="41719" y="13652"/>
                    </a:cubicBezTo>
                    <a:cubicBezTo>
                      <a:pt x="40576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8" y="9525"/>
                    </a:cubicBezTo>
                    <a:cubicBezTo>
                      <a:pt x="20002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3656616-A693-F010-4CC4-9D25B1236A21}"/>
                  </a:ext>
                </a:extLst>
              </p:cNvPr>
              <p:cNvSpPr/>
              <p:nvPr/>
            </p:nvSpPr>
            <p:spPr>
              <a:xfrm>
                <a:off x="4195190" y="48165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5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5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4631C3D-3D28-61C0-0503-9BD1B44A804F}"/>
                  </a:ext>
                </a:extLst>
              </p:cNvPr>
              <p:cNvSpPr/>
              <p:nvPr/>
            </p:nvSpPr>
            <p:spPr>
              <a:xfrm>
                <a:off x="4284281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BBDF478-41BA-7D03-B6C5-D814912C97A1}"/>
                  </a:ext>
                </a:extLst>
              </p:cNvPr>
              <p:cNvSpPr/>
              <p:nvPr/>
            </p:nvSpPr>
            <p:spPr>
              <a:xfrm>
                <a:off x="4374641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14F6C8-F1AD-1863-7F72-3C2DC1568252}"/>
                  </a:ext>
                </a:extLst>
              </p:cNvPr>
              <p:cNvSpPr/>
              <p:nvPr/>
            </p:nvSpPr>
            <p:spPr>
              <a:xfrm>
                <a:off x="4404804" y="48549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4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880EC39-AC74-8E1A-F8E5-AD16A5621583}"/>
                  </a:ext>
                </a:extLst>
              </p:cNvPr>
              <p:cNvSpPr/>
              <p:nvPr/>
            </p:nvSpPr>
            <p:spPr>
              <a:xfrm>
                <a:off x="4494339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BA8F831-18A7-5E29-EF05-5936F560EA1F}"/>
                  </a:ext>
                </a:extLst>
              </p:cNvPr>
              <p:cNvSpPr/>
              <p:nvPr/>
            </p:nvSpPr>
            <p:spPr>
              <a:xfrm>
                <a:off x="457288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89822C8-F97C-A77D-4DDB-FE3C667090B4}"/>
                  </a:ext>
                </a:extLst>
              </p:cNvPr>
              <p:cNvSpPr/>
              <p:nvPr/>
            </p:nvSpPr>
            <p:spPr>
              <a:xfrm>
                <a:off x="464032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8BD9BE7-A4D7-6AF9-2986-8014045442C7}"/>
                  </a:ext>
                </a:extLst>
              </p:cNvPr>
              <p:cNvSpPr/>
              <p:nvPr/>
            </p:nvSpPr>
            <p:spPr>
              <a:xfrm>
                <a:off x="4665154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845EE3B-495E-A4C5-793E-9C5261F139F3}"/>
                  </a:ext>
                </a:extLst>
              </p:cNvPr>
              <p:cNvSpPr/>
              <p:nvPr/>
            </p:nvSpPr>
            <p:spPr>
              <a:xfrm>
                <a:off x="4751451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8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9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1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2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8812345-F944-93E9-8A42-A974E5904E3D}"/>
                  </a:ext>
                </a:extLst>
              </p:cNvPr>
              <p:cNvSpPr/>
              <p:nvPr/>
            </p:nvSpPr>
            <p:spPr>
              <a:xfrm>
                <a:off x="4830254" y="48550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48369BB-1DFF-400E-7EFB-6AA76D023FBB}"/>
                  </a:ext>
                </a:extLst>
              </p:cNvPr>
              <p:cNvSpPr/>
              <p:nvPr/>
            </p:nvSpPr>
            <p:spPr>
              <a:xfrm>
                <a:off x="494944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C7869FC-8443-6555-B0C0-E18750342B8E}"/>
                  </a:ext>
                </a:extLst>
              </p:cNvPr>
              <p:cNvSpPr/>
              <p:nvPr/>
            </p:nvSpPr>
            <p:spPr>
              <a:xfrm>
                <a:off x="5022278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7249CB-A28B-59FA-E7E9-1E8C1BFAF48C}"/>
                  </a:ext>
                </a:extLst>
              </p:cNvPr>
              <p:cNvSpPr/>
              <p:nvPr/>
            </p:nvSpPr>
            <p:spPr>
              <a:xfrm>
                <a:off x="5072189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0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0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F7B52D3-B6D2-E299-6C5F-3EDA98FA8F60}"/>
                  </a:ext>
                </a:extLst>
              </p:cNvPr>
              <p:cNvSpPr/>
              <p:nvPr/>
            </p:nvSpPr>
            <p:spPr>
              <a:xfrm>
                <a:off x="5140642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9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9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4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4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1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9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4CE9958-4F2A-BBF2-CC4B-E9F7FACBEA5A}"/>
                  </a:ext>
                </a:extLst>
              </p:cNvPr>
              <p:cNvSpPr/>
              <p:nvPr/>
            </p:nvSpPr>
            <p:spPr>
              <a:xfrm>
                <a:off x="5210619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7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7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7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7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8C3750D-10B8-F162-805A-4123A702E4D8}"/>
                  </a:ext>
                </a:extLst>
              </p:cNvPr>
              <p:cNvSpPr/>
              <p:nvPr/>
            </p:nvSpPr>
            <p:spPr>
              <a:xfrm>
                <a:off x="5300154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BD65BEA-25D8-1EE3-08C9-3D73479066D1}"/>
                  </a:ext>
                </a:extLst>
              </p:cNvPr>
              <p:cNvSpPr/>
              <p:nvPr/>
            </p:nvSpPr>
            <p:spPr>
              <a:xfrm>
                <a:off x="537464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4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4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6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3" y="68453"/>
                      <a:pt x="28829" y="68770"/>
                      <a:pt x="25844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5368A43-FD2A-E8BB-E3D7-D7EA50E60C96}"/>
                  </a:ext>
                </a:extLst>
              </p:cNvPr>
              <p:cNvSpPr/>
              <p:nvPr/>
            </p:nvSpPr>
            <p:spPr>
              <a:xfrm>
                <a:off x="543909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E198AF-2B8D-CF2B-270E-46C127B4EE03}"/>
                  </a:ext>
                </a:extLst>
              </p:cNvPr>
              <p:cNvSpPr/>
              <p:nvPr/>
            </p:nvSpPr>
            <p:spPr>
              <a:xfrm>
                <a:off x="5518975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1612CD1-5F4C-AC24-E3EB-288DA02B1408}"/>
                  </a:ext>
                </a:extLst>
              </p:cNvPr>
              <p:cNvSpPr/>
              <p:nvPr/>
            </p:nvSpPr>
            <p:spPr>
              <a:xfrm>
                <a:off x="5581713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4DD6C94-79C5-6BB3-AECD-E2FEBEC05631}"/>
                  </a:ext>
                </a:extLst>
              </p:cNvPr>
              <p:cNvSpPr/>
              <p:nvPr/>
            </p:nvSpPr>
            <p:spPr>
              <a:xfrm>
                <a:off x="5633148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12EB3A4-16F4-334B-82C1-A7419A63E638}"/>
                  </a:ext>
                </a:extLst>
              </p:cNvPr>
              <p:cNvSpPr/>
              <p:nvPr/>
            </p:nvSpPr>
            <p:spPr>
              <a:xfrm>
                <a:off x="5705919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9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0E01CEB-AC68-FA4A-495B-4BF54B4FB813}"/>
                  </a:ext>
                </a:extLst>
              </p:cNvPr>
              <p:cNvSpPr/>
              <p:nvPr/>
            </p:nvSpPr>
            <p:spPr>
              <a:xfrm>
                <a:off x="5761545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5722A270-4A46-96FD-0344-44C8D2AED8BF}"/>
                  </a:ext>
                </a:extLst>
              </p:cNvPr>
              <p:cNvSpPr/>
              <p:nvPr/>
            </p:nvSpPr>
            <p:spPr>
              <a:xfrm>
                <a:off x="5838507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D6E2CE2-788F-9FB7-6456-2617637AE685}"/>
                  </a:ext>
                </a:extLst>
              </p:cNvPr>
              <p:cNvSpPr/>
              <p:nvPr/>
            </p:nvSpPr>
            <p:spPr>
              <a:xfrm>
                <a:off x="5922645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7E5CAB3-EC56-5B50-2678-75D96B1FA78C}"/>
                  </a:ext>
                </a:extLst>
              </p:cNvPr>
              <p:cNvSpPr/>
              <p:nvPr/>
            </p:nvSpPr>
            <p:spPr>
              <a:xfrm>
                <a:off x="6003544" y="48549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0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1884A35-1F52-6DC6-2A27-5BA937985D14}"/>
                  </a:ext>
                </a:extLst>
              </p:cNvPr>
              <p:cNvSpPr/>
              <p:nvPr/>
            </p:nvSpPr>
            <p:spPr>
              <a:xfrm>
                <a:off x="6078220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0009F67-B293-DE70-6236-1EC2BC6B313A}"/>
                  </a:ext>
                </a:extLst>
              </p:cNvPr>
              <p:cNvSpPr/>
              <p:nvPr/>
            </p:nvSpPr>
            <p:spPr>
              <a:xfrm>
                <a:off x="6170167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A756265-7D4B-AE9A-4ADC-2271FF35090A}"/>
                  </a:ext>
                </a:extLst>
              </p:cNvPr>
              <p:cNvSpPr/>
              <p:nvPr/>
            </p:nvSpPr>
            <p:spPr>
              <a:xfrm>
                <a:off x="6206934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7" y="1143"/>
                      <a:pt x="29909" y="0"/>
                      <a:pt x="34608" y="0"/>
                    </a:cubicBezTo>
                    <a:cubicBezTo>
                      <a:pt x="39751" y="0"/>
                      <a:pt x="44387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7" y="67818"/>
                      <a:pt x="39751" y="68707"/>
                      <a:pt x="34608" y="68707"/>
                    </a:cubicBezTo>
                    <a:cubicBezTo>
                      <a:pt x="29972" y="68707"/>
                      <a:pt x="25337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2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2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6BA5B37-6256-528C-87C2-96985F0C33A7}"/>
                  </a:ext>
                </a:extLst>
              </p:cNvPr>
              <p:cNvSpPr/>
              <p:nvPr/>
            </p:nvSpPr>
            <p:spPr>
              <a:xfrm>
                <a:off x="6293802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F84C4A1-8009-5D81-4B0A-72489E766F89}"/>
                  </a:ext>
                </a:extLst>
              </p:cNvPr>
              <p:cNvSpPr/>
              <p:nvPr/>
            </p:nvSpPr>
            <p:spPr>
              <a:xfrm>
                <a:off x="632332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1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F4D44F8-2115-F336-705F-0DFD9B415EA7}"/>
                  </a:ext>
                </a:extLst>
              </p:cNvPr>
              <p:cNvSpPr/>
              <p:nvPr/>
            </p:nvSpPr>
            <p:spPr>
              <a:xfrm>
                <a:off x="6387719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FBBA8B5-9ABF-5AF6-07BC-83207E10CA16}"/>
                  </a:ext>
                </a:extLst>
              </p:cNvPr>
              <p:cNvSpPr/>
              <p:nvPr/>
            </p:nvSpPr>
            <p:spPr>
              <a:xfrm>
                <a:off x="6460553" y="4824857"/>
                <a:ext cx="13462" cy="97282"/>
              </a:xfrm>
              <a:custGeom>
                <a:avLst/>
                <a:gdLst>
                  <a:gd name="connsiteX0" fmla="*/ 13462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2 w 13462"/>
                  <a:gd name="connsiteY8" fmla="*/ 6731 h 97282"/>
                  <a:gd name="connsiteX9" fmla="*/ 11493 w 13462"/>
                  <a:gd name="connsiteY9" fmla="*/ 97282 h 97282"/>
                  <a:gd name="connsiteX10" fmla="*/ 1968 w 13462"/>
                  <a:gd name="connsiteY10" fmla="*/ 97282 h 97282"/>
                  <a:gd name="connsiteX11" fmla="*/ 1968 w 13462"/>
                  <a:gd name="connsiteY11" fmla="*/ 31877 h 97282"/>
                  <a:gd name="connsiteX12" fmla="*/ 11493 w 13462"/>
                  <a:gd name="connsiteY12" fmla="*/ 31877 h 97282"/>
                  <a:gd name="connsiteX13" fmla="*/ 11493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8E1B802-60D0-C76E-8EB9-019F2D3F2809}"/>
                  </a:ext>
                </a:extLst>
              </p:cNvPr>
              <p:cNvSpPr/>
              <p:nvPr/>
            </p:nvSpPr>
            <p:spPr>
              <a:xfrm>
                <a:off x="6496811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43E4D9F-948A-69C9-74D3-63140C004F3A}"/>
                  </a:ext>
                </a:extLst>
              </p:cNvPr>
              <p:cNvSpPr/>
              <p:nvPr/>
            </p:nvSpPr>
            <p:spPr>
              <a:xfrm>
                <a:off x="6573710" y="4855019"/>
                <a:ext cx="68326" cy="100647"/>
              </a:xfrm>
              <a:custGeom>
                <a:avLst/>
                <a:gdLst>
                  <a:gd name="connsiteX0" fmla="*/ 8319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6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6 w 68326"/>
                  <a:gd name="connsiteY25" fmla="*/ 77851 h 100647"/>
                  <a:gd name="connsiteX26" fmla="*/ 61405 w 68326"/>
                  <a:gd name="connsiteY26" fmla="*/ 88900 h 100647"/>
                  <a:gd name="connsiteX27" fmla="*/ 50546 w 68326"/>
                  <a:gd name="connsiteY27" fmla="*/ 97282 h 100647"/>
                  <a:gd name="connsiteX28" fmla="*/ 32830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3 w 68326"/>
                  <a:gd name="connsiteY39" fmla="*/ 43942 h 100647"/>
                  <a:gd name="connsiteX40" fmla="*/ 60008 w 68326"/>
                  <a:gd name="connsiteY40" fmla="*/ 33528 h 100647"/>
                  <a:gd name="connsiteX41" fmla="*/ 58103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9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4" y="65913"/>
                      <a:pt x="38608" y="67056"/>
                      <a:pt x="33846" y="67056"/>
                    </a:cubicBezTo>
                    <a:cubicBezTo>
                      <a:pt x="28702" y="67056"/>
                      <a:pt x="24067" y="66230"/>
                      <a:pt x="19939" y="64516"/>
                    </a:cubicBezTo>
                    <a:cubicBezTo>
                      <a:pt x="15811" y="62865"/>
                      <a:pt x="12256" y="60515"/>
                      <a:pt x="9334" y="57595"/>
                    </a:cubicBezTo>
                    <a:cubicBezTo>
                      <a:pt x="6414" y="54673"/>
                      <a:pt x="4128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8" y="16510"/>
                      <a:pt x="6414" y="12954"/>
                      <a:pt x="9334" y="9906"/>
                    </a:cubicBezTo>
                    <a:cubicBezTo>
                      <a:pt x="12256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608" y="0"/>
                      <a:pt x="43244" y="1143"/>
                      <a:pt x="47816" y="3365"/>
                    </a:cubicBezTo>
                    <a:cubicBezTo>
                      <a:pt x="52388" y="5588"/>
                      <a:pt x="55944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6" y="77851"/>
                    </a:cubicBezTo>
                    <a:cubicBezTo>
                      <a:pt x="65913" y="81852"/>
                      <a:pt x="64071" y="85534"/>
                      <a:pt x="61405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9" y="100647"/>
                      <a:pt x="32830" y="100647"/>
                    </a:cubicBezTo>
                    <a:cubicBezTo>
                      <a:pt x="26797" y="100647"/>
                      <a:pt x="21019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2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3" y="55943"/>
                      <a:pt x="50609" y="54229"/>
                      <a:pt x="52832" y="52007"/>
                    </a:cubicBezTo>
                    <a:cubicBezTo>
                      <a:pt x="55055" y="49784"/>
                      <a:pt x="56833" y="47117"/>
                      <a:pt x="58103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3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3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2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A1E8630-002D-BED6-E941-50C9B4BE4323}"/>
                  </a:ext>
                </a:extLst>
              </p:cNvPr>
              <p:cNvSpPr/>
              <p:nvPr/>
            </p:nvSpPr>
            <p:spPr>
              <a:xfrm>
                <a:off x="669696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99CE21-F9A9-BC8B-E172-074A10A12DC5}"/>
                  </a:ext>
                </a:extLst>
              </p:cNvPr>
              <p:cNvSpPr/>
              <p:nvPr/>
            </p:nvSpPr>
            <p:spPr>
              <a:xfrm>
                <a:off x="6781927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2B068B3-87E0-C796-4E1B-02B1AA545A0B}"/>
                  </a:ext>
                </a:extLst>
              </p:cNvPr>
              <p:cNvSpPr/>
              <p:nvPr/>
            </p:nvSpPr>
            <p:spPr>
              <a:xfrm>
                <a:off x="6815010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FDF83D5-3F25-4F56-755F-CFEA52F47DD9}"/>
                  </a:ext>
                </a:extLst>
              </p:cNvPr>
              <p:cNvSpPr/>
              <p:nvPr/>
            </p:nvSpPr>
            <p:spPr>
              <a:xfrm>
                <a:off x="6839839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6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7970226-8057-CA5C-6A5F-1AFF6A49B5EB}"/>
                  </a:ext>
                </a:extLst>
              </p:cNvPr>
              <p:cNvSpPr/>
              <p:nvPr/>
            </p:nvSpPr>
            <p:spPr>
              <a:xfrm>
                <a:off x="6889813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1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1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3E845F5-B063-439D-82E6-5CCE6DCB381D}"/>
                  </a:ext>
                </a:extLst>
              </p:cNvPr>
              <p:cNvSpPr/>
              <p:nvPr/>
            </p:nvSpPr>
            <p:spPr>
              <a:xfrm>
                <a:off x="6955853" y="4855146"/>
                <a:ext cx="50418" cy="68770"/>
              </a:xfrm>
              <a:custGeom>
                <a:avLst/>
                <a:gdLst>
                  <a:gd name="connsiteX0" fmla="*/ 42037 w 50418"/>
                  <a:gd name="connsiteY0" fmla="*/ 17082 h 68770"/>
                  <a:gd name="connsiteX1" fmla="*/ 35687 w 50418"/>
                  <a:gd name="connsiteY1" fmla="*/ 10477 h 68770"/>
                  <a:gd name="connsiteX2" fmla="*/ 25971 w 50418"/>
                  <a:gd name="connsiteY2" fmla="*/ 7874 h 68770"/>
                  <a:gd name="connsiteX3" fmla="*/ 20955 w 50418"/>
                  <a:gd name="connsiteY3" fmla="*/ 8445 h 68770"/>
                  <a:gd name="connsiteX4" fmla="*/ 16510 w 50418"/>
                  <a:gd name="connsiteY4" fmla="*/ 10287 h 68770"/>
                  <a:gd name="connsiteX5" fmla="*/ 13335 w 50418"/>
                  <a:gd name="connsiteY5" fmla="*/ 13525 h 68770"/>
                  <a:gd name="connsiteX6" fmla="*/ 12128 w 50418"/>
                  <a:gd name="connsiteY6" fmla="*/ 18161 h 68770"/>
                  <a:gd name="connsiteX7" fmla="*/ 15875 w 50418"/>
                  <a:gd name="connsiteY7" fmla="*/ 25209 h 68770"/>
                  <a:gd name="connsiteX8" fmla="*/ 27749 w 50418"/>
                  <a:gd name="connsiteY8" fmla="*/ 29337 h 68770"/>
                  <a:gd name="connsiteX9" fmla="*/ 44894 w 50418"/>
                  <a:gd name="connsiteY9" fmla="*/ 36258 h 68770"/>
                  <a:gd name="connsiteX10" fmla="*/ 50419 w 50418"/>
                  <a:gd name="connsiteY10" fmla="*/ 48514 h 68770"/>
                  <a:gd name="connsiteX11" fmla="*/ 48260 w 50418"/>
                  <a:gd name="connsiteY11" fmla="*/ 57975 h 68770"/>
                  <a:gd name="connsiteX12" fmla="*/ 42608 w 50418"/>
                  <a:gd name="connsiteY12" fmla="*/ 64262 h 68770"/>
                  <a:gd name="connsiteX13" fmla="*/ 34734 w 50418"/>
                  <a:gd name="connsiteY13" fmla="*/ 67754 h 68770"/>
                  <a:gd name="connsiteX14" fmla="*/ 25844 w 50418"/>
                  <a:gd name="connsiteY14" fmla="*/ 68770 h 68770"/>
                  <a:gd name="connsiteX15" fmla="*/ 11430 w 50418"/>
                  <a:gd name="connsiteY15" fmla="*/ 65722 h 68770"/>
                  <a:gd name="connsiteX16" fmla="*/ 0 w 50418"/>
                  <a:gd name="connsiteY16" fmla="*/ 56070 h 68770"/>
                  <a:gd name="connsiteX17" fmla="*/ 7556 w 50418"/>
                  <a:gd name="connsiteY17" fmla="*/ 50482 h 68770"/>
                  <a:gd name="connsiteX18" fmla="*/ 14986 w 50418"/>
                  <a:gd name="connsiteY18" fmla="*/ 57721 h 68770"/>
                  <a:gd name="connsiteX19" fmla="*/ 25717 w 50418"/>
                  <a:gd name="connsiteY19" fmla="*/ 60642 h 68770"/>
                  <a:gd name="connsiteX20" fmla="*/ 31559 w 50418"/>
                  <a:gd name="connsiteY20" fmla="*/ 60071 h 68770"/>
                  <a:gd name="connsiteX21" fmla="*/ 36449 w 50418"/>
                  <a:gd name="connsiteY21" fmla="*/ 58102 h 68770"/>
                  <a:gd name="connsiteX22" fmla="*/ 39815 w 50418"/>
                  <a:gd name="connsiteY22" fmla="*/ 54546 h 68770"/>
                  <a:gd name="connsiteX23" fmla="*/ 41084 w 50418"/>
                  <a:gd name="connsiteY23" fmla="*/ 49149 h 68770"/>
                  <a:gd name="connsiteX24" fmla="*/ 36131 w 50418"/>
                  <a:gd name="connsiteY24" fmla="*/ 41402 h 68770"/>
                  <a:gd name="connsiteX25" fmla="*/ 21844 w 50418"/>
                  <a:gd name="connsiteY25" fmla="*/ 36576 h 68770"/>
                  <a:gd name="connsiteX26" fmla="*/ 15621 w 50418"/>
                  <a:gd name="connsiteY26" fmla="*/ 34798 h 68770"/>
                  <a:gd name="connsiteX27" fmla="*/ 9525 w 50418"/>
                  <a:gd name="connsiteY27" fmla="*/ 31750 h 68770"/>
                  <a:gd name="connsiteX28" fmla="*/ 4890 w 50418"/>
                  <a:gd name="connsiteY28" fmla="*/ 26670 h 68770"/>
                  <a:gd name="connsiteX29" fmla="*/ 3048 w 50418"/>
                  <a:gd name="connsiteY29" fmla="*/ 18986 h 68770"/>
                  <a:gd name="connsiteX30" fmla="*/ 5016 w 50418"/>
                  <a:gd name="connsiteY30" fmla="*/ 10414 h 68770"/>
                  <a:gd name="connsiteX31" fmla="*/ 10287 w 50418"/>
                  <a:gd name="connsiteY31" fmla="*/ 4572 h 68770"/>
                  <a:gd name="connsiteX32" fmla="*/ 17780 w 50418"/>
                  <a:gd name="connsiteY32" fmla="*/ 1143 h 68770"/>
                  <a:gd name="connsiteX33" fmla="*/ 26415 w 50418"/>
                  <a:gd name="connsiteY33" fmla="*/ 0 h 68770"/>
                  <a:gd name="connsiteX34" fmla="*/ 39688 w 50418"/>
                  <a:gd name="connsiteY34" fmla="*/ 3048 h 68770"/>
                  <a:gd name="connsiteX35" fmla="*/ 49340 w 50418"/>
                  <a:gd name="connsiteY35" fmla="*/ 11684 h 68770"/>
                  <a:gd name="connsiteX36" fmla="*/ 42101 w 50418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8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0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3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8" y="68770"/>
                      <a:pt x="25844" y="68770"/>
                    </a:cubicBezTo>
                    <a:cubicBezTo>
                      <a:pt x="20891" y="68770"/>
                      <a:pt x="16128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6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1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1" y="0"/>
                      <a:pt x="26415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5E11A2F-5C19-1EB8-5B74-DD360A0C3E91}"/>
                  </a:ext>
                </a:extLst>
              </p:cNvPr>
              <p:cNvSpPr/>
              <p:nvPr/>
            </p:nvSpPr>
            <p:spPr>
              <a:xfrm>
                <a:off x="7020306" y="4854955"/>
                <a:ext cx="64324" cy="68834"/>
              </a:xfrm>
              <a:custGeom>
                <a:avLst/>
                <a:gdLst>
                  <a:gd name="connsiteX0" fmla="*/ 64325 w 64324"/>
                  <a:gd name="connsiteY0" fmla="*/ 32512 h 68834"/>
                  <a:gd name="connsiteX1" fmla="*/ 64325 w 64324"/>
                  <a:gd name="connsiteY1" fmla="*/ 34608 h 68834"/>
                  <a:gd name="connsiteX2" fmla="*/ 64198 w 64324"/>
                  <a:gd name="connsiteY2" fmla="*/ 36957 h 68834"/>
                  <a:gd name="connsiteX3" fmla="*/ 9969 w 64324"/>
                  <a:gd name="connsiteY3" fmla="*/ 36957 h 68834"/>
                  <a:gd name="connsiteX4" fmla="*/ 11937 w 64324"/>
                  <a:gd name="connsiteY4" fmla="*/ 46165 h 68834"/>
                  <a:gd name="connsiteX5" fmla="*/ 16954 w 64324"/>
                  <a:gd name="connsiteY5" fmla="*/ 53721 h 68834"/>
                  <a:gd name="connsiteX6" fmla="*/ 24511 w 64324"/>
                  <a:gd name="connsiteY6" fmla="*/ 58801 h 68834"/>
                  <a:gd name="connsiteX7" fmla="*/ 33845 w 64324"/>
                  <a:gd name="connsiteY7" fmla="*/ 60706 h 68834"/>
                  <a:gd name="connsiteX8" fmla="*/ 46609 w 64324"/>
                  <a:gd name="connsiteY8" fmla="*/ 57277 h 68834"/>
                  <a:gd name="connsiteX9" fmla="*/ 54800 w 64324"/>
                  <a:gd name="connsiteY9" fmla="*/ 49403 h 68834"/>
                  <a:gd name="connsiteX10" fmla="*/ 61913 w 64324"/>
                  <a:gd name="connsiteY10" fmla="*/ 54991 h 68834"/>
                  <a:gd name="connsiteX11" fmla="*/ 48958 w 64324"/>
                  <a:gd name="connsiteY11" fmla="*/ 65596 h 68834"/>
                  <a:gd name="connsiteX12" fmla="*/ 33782 w 64324"/>
                  <a:gd name="connsiteY12" fmla="*/ 68834 h 68834"/>
                  <a:gd name="connsiteX13" fmla="*/ 20320 w 64324"/>
                  <a:gd name="connsiteY13" fmla="*/ 66230 h 68834"/>
                  <a:gd name="connsiteX14" fmla="*/ 9651 w 64324"/>
                  <a:gd name="connsiteY14" fmla="*/ 59055 h 68834"/>
                  <a:gd name="connsiteX15" fmla="*/ 2603 w 64324"/>
                  <a:gd name="connsiteY15" fmla="*/ 48133 h 68834"/>
                  <a:gd name="connsiteX16" fmla="*/ 0 w 64324"/>
                  <a:gd name="connsiteY16" fmla="*/ 34417 h 68834"/>
                  <a:gd name="connsiteX17" fmla="*/ 2539 w 64324"/>
                  <a:gd name="connsiteY17" fmla="*/ 20701 h 68834"/>
                  <a:gd name="connsiteX18" fmla="*/ 9525 w 64324"/>
                  <a:gd name="connsiteY18" fmla="*/ 9779 h 68834"/>
                  <a:gd name="connsiteX19" fmla="*/ 20002 w 64324"/>
                  <a:gd name="connsiteY19" fmla="*/ 2603 h 68834"/>
                  <a:gd name="connsiteX20" fmla="*/ 33020 w 64324"/>
                  <a:gd name="connsiteY20" fmla="*/ 0 h 68834"/>
                  <a:gd name="connsiteX21" fmla="*/ 46545 w 64324"/>
                  <a:gd name="connsiteY21" fmla="*/ 2603 h 68834"/>
                  <a:gd name="connsiteX22" fmla="*/ 56324 w 64324"/>
                  <a:gd name="connsiteY22" fmla="*/ 9589 h 68834"/>
                  <a:gd name="connsiteX23" fmla="*/ 62293 w 64324"/>
                  <a:gd name="connsiteY23" fmla="*/ 19876 h 68834"/>
                  <a:gd name="connsiteX24" fmla="*/ 64325 w 64324"/>
                  <a:gd name="connsiteY24" fmla="*/ 32448 h 68834"/>
                  <a:gd name="connsiteX25" fmla="*/ 54673 w 64324"/>
                  <a:gd name="connsiteY25" fmla="*/ 29464 h 68834"/>
                  <a:gd name="connsiteX26" fmla="*/ 48704 w 64324"/>
                  <a:gd name="connsiteY26" fmla="*/ 14160 h 68834"/>
                  <a:gd name="connsiteX27" fmla="*/ 32956 w 64324"/>
                  <a:gd name="connsiteY27" fmla="*/ 8065 h 68834"/>
                  <a:gd name="connsiteX28" fmla="*/ 24130 w 64324"/>
                  <a:gd name="connsiteY28" fmla="*/ 9779 h 68834"/>
                  <a:gd name="connsiteX29" fmla="*/ 17018 w 64324"/>
                  <a:gd name="connsiteY29" fmla="*/ 14541 h 68834"/>
                  <a:gd name="connsiteX30" fmla="*/ 12128 w 64324"/>
                  <a:gd name="connsiteY30" fmla="*/ 21399 h 68834"/>
                  <a:gd name="connsiteX31" fmla="*/ 10033 w 64324"/>
                  <a:gd name="connsiteY31" fmla="*/ 29464 h 68834"/>
                  <a:gd name="connsiteX32" fmla="*/ 54610 w 64324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4" h="68834">
                    <a:moveTo>
                      <a:pt x="64325" y="32512"/>
                    </a:moveTo>
                    <a:lnTo>
                      <a:pt x="64325" y="34608"/>
                    </a:lnTo>
                    <a:cubicBezTo>
                      <a:pt x="64325" y="35370"/>
                      <a:pt x="64325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7" y="46165"/>
                    </a:cubicBezTo>
                    <a:cubicBezTo>
                      <a:pt x="13144" y="49022"/>
                      <a:pt x="14795" y="51562"/>
                      <a:pt x="16954" y="53721"/>
                    </a:cubicBezTo>
                    <a:cubicBezTo>
                      <a:pt x="19113" y="55880"/>
                      <a:pt x="21589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2" y="59563"/>
                      <a:pt x="46609" y="57277"/>
                    </a:cubicBezTo>
                    <a:cubicBezTo>
                      <a:pt x="50164" y="54991"/>
                      <a:pt x="52895" y="52388"/>
                      <a:pt x="54800" y="49403"/>
                    </a:cubicBezTo>
                    <a:lnTo>
                      <a:pt x="61913" y="54991"/>
                    </a:lnTo>
                    <a:cubicBezTo>
                      <a:pt x="57975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1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8" y="43942"/>
                      <a:pt x="0" y="39370"/>
                      <a:pt x="0" y="34417"/>
                    </a:cubicBezTo>
                    <a:cubicBezTo>
                      <a:pt x="0" y="29464"/>
                      <a:pt x="825" y="24892"/>
                      <a:pt x="2539" y="20701"/>
                    </a:cubicBezTo>
                    <a:cubicBezTo>
                      <a:pt x="4190" y="16510"/>
                      <a:pt x="6540" y="12891"/>
                      <a:pt x="9525" y="9779"/>
                    </a:cubicBezTo>
                    <a:cubicBezTo>
                      <a:pt x="12509" y="6731"/>
                      <a:pt x="16001" y="4318"/>
                      <a:pt x="20002" y="2603"/>
                    </a:cubicBezTo>
                    <a:cubicBezTo>
                      <a:pt x="24002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7" y="12510"/>
                      <a:pt x="60896" y="15939"/>
                      <a:pt x="62293" y="19876"/>
                    </a:cubicBezTo>
                    <a:cubicBezTo>
                      <a:pt x="63626" y="23813"/>
                      <a:pt x="64325" y="28003"/>
                      <a:pt x="64325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4F877A-13FF-DB1E-46CD-528411E11BF0}"/>
                  </a:ext>
                </a:extLst>
              </p:cNvPr>
              <p:cNvSpPr/>
              <p:nvPr/>
            </p:nvSpPr>
            <p:spPr>
              <a:xfrm>
                <a:off x="7100252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00FF9A8-9E24-AEF0-2907-C58837686054}"/>
                  </a:ext>
                </a:extLst>
              </p:cNvPr>
              <p:cNvSpPr/>
              <p:nvPr/>
            </p:nvSpPr>
            <p:spPr>
              <a:xfrm>
                <a:off x="7224141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1829F3C-DF29-EE3E-3A69-8531CDC94B0A}"/>
                  </a:ext>
                </a:extLst>
              </p:cNvPr>
              <p:cNvSpPr/>
              <p:nvPr/>
            </p:nvSpPr>
            <p:spPr>
              <a:xfrm>
                <a:off x="731608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7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5" y="0"/>
                      <a:pt x="9969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4091677-CFE6-8A04-A2CF-0B6682146FD1}"/>
                  </a:ext>
                </a:extLst>
              </p:cNvPr>
              <p:cNvSpPr/>
              <p:nvPr/>
            </p:nvSpPr>
            <p:spPr>
              <a:xfrm>
                <a:off x="7347966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2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2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AB58AA1-BEBF-119C-D224-BCFD0617AB52}"/>
                  </a:ext>
                </a:extLst>
              </p:cNvPr>
              <p:cNvSpPr/>
              <p:nvPr/>
            </p:nvSpPr>
            <p:spPr>
              <a:xfrm>
                <a:off x="7426832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9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9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1A6CE42B-9393-3A51-5CC8-3F1E36FF16C4}"/>
                  </a:ext>
                </a:extLst>
              </p:cNvPr>
              <p:cNvSpPr/>
              <p:nvPr/>
            </p:nvSpPr>
            <p:spPr>
              <a:xfrm>
                <a:off x="7585202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3CE83C-1856-C9E0-BF66-23A26E52438F}"/>
                  </a:ext>
                </a:extLst>
              </p:cNvPr>
              <p:cNvSpPr/>
              <p:nvPr/>
            </p:nvSpPr>
            <p:spPr>
              <a:xfrm>
                <a:off x="7662164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19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19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19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2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2" y="889"/>
                      <a:pt x="29781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2" y="6731"/>
                      <a:pt x="59944" y="9779"/>
                    </a:cubicBezTo>
                    <a:cubicBezTo>
                      <a:pt x="62992" y="12827"/>
                      <a:pt x="65405" y="16510"/>
                      <a:pt x="67119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2" y="20891"/>
                      <a:pt x="55181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1" y="27368"/>
                      <a:pt x="10160" y="30734"/>
                      <a:pt x="10160" y="34417"/>
                    </a:cubicBezTo>
                    <a:cubicBezTo>
                      <a:pt x="10160" y="38100"/>
                      <a:pt x="10731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1" y="50736"/>
                      <a:pt x="56832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F887565-6484-117D-2ADB-3B1FA686D42A}"/>
                  </a:ext>
                </a:extLst>
              </p:cNvPr>
              <p:cNvSpPr/>
              <p:nvPr/>
            </p:nvSpPr>
            <p:spPr>
              <a:xfrm>
                <a:off x="7751698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AB8AA39-AAC3-9686-F5C9-E02BBF29EEF2}"/>
                  </a:ext>
                </a:extLst>
              </p:cNvPr>
              <p:cNvSpPr/>
              <p:nvPr/>
            </p:nvSpPr>
            <p:spPr>
              <a:xfrm>
                <a:off x="7832852" y="4856670"/>
                <a:ext cx="57086" cy="67055"/>
              </a:xfrm>
              <a:custGeom>
                <a:avLst/>
                <a:gdLst>
                  <a:gd name="connsiteX0" fmla="*/ 48069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69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1" y="59055"/>
                      <a:pt x="32194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A87F134-D4C1-8B92-7AA6-78A5C77016E9}"/>
                  </a:ext>
                </a:extLst>
              </p:cNvPr>
              <p:cNvSpPr/>
              <p:nvPr/>
            </p:nvSpPr>
            <p:spPr>
              <a:xfrm>
                <a:off x="7913941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4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E329B8C-1C59-D6A7-35CB-A7386C26410A}"/>
                  </a:ext>
                </a:extLst>
              </p:cNvPr>
              <p:cNvSpPr/>
              <p:nvPr/>
            </p:nvSpPr>
            <p:spPr>
              <a:xfrm>
                <a:off x="8037321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8888A6A2-17A8-6B9F-560A-C8B72E9E3D11}"/>
                  </a:ext>
                </a:extLst>
              </p:cNvPr>
              <p:cNvSpPr/>
              <p:nvPr/>
            </p:nvSpPr>
            <p:spPr>
              <a:xfrm>
                <a:off x="8150923" y="4856734"/>
                <a:ext cx="63754" cy="98932"/>
              </a:xfrm>
              <a:custGeom>
                <a:avLst/>
                <a:gdLst>
                  <a:gd name="connsiteX0" fmla="*/ 32893 w 63754"/>
                  <a:gd name="connsiteY0" fmla="*/ 55182 h 98932"/>
                  <a:gd name="connsiteX1" fmla="*/ 33147 w 63754"/>
                  <a:gd name="connsiteY1" fmla="*/ 55182 h 98932"/>
                  <a:gd name="connsiteX2" fmla="*/ 53404 w 63754"/>
                  <a:gd name="connsiteY2" fmla="*/ 0 h 98932"/>
                  <a:gd name="connsiteX3" fmla="*/ 63754 w 63754"/>
                  <a:gd name="connsiteY3" fmla="*/ 0 h 98932"/>
                  <a:gd name="connsiteX4" fmla="*/ 31179 w 63754"/>
                  <a:gd name="connsiteY4" fmla="*/ 82296 h 98932"/>
                  <a:gd name="connsiteX5" fmla="*/ 23685 w 63754"/>
                  <a:gd name="connsiteY5" fmla="*/ 94361 h 98932"/>
                  <a:gd name="connsiteX6" fmla="*/ 10605 w 63754"/>
                  <a:gd name="connsiteY6" fmla="*/ 98933 h 98932"/>
                  <a:gd name="connsiteX7" fmla="*/ 2095 w 63754"/>
                  <a:gd name="connsiteY7" fmla="*/ 98107 h 98932"/>
                  <a:gd name="connsiteX8" fmla="*/ 3048 w 63754"/>
                  <a:gd name="connsiteY8" fmla="*/ 89471 h 98932"/>
                  <a:gd name="connsiteX9" fmla="*/ 10033 w 63754"/>
                  <a:gd name="connsiteY9" fmla="*/ 90614 h 98932"/>
                  <a:gd name="connsiteX10" fmla="*/ 17717 w 63754"/>
                  <a:gd name="connsiteY10" fmla="*/ 87630 h 98932"/>
                  <a:gd name="connsiteX11" fmla="*/ 22606 w 63754"/>
                  <a:gd name="connsiteY11" fmla="*/ 79057 h 98932"/>
                  <a:gd name="connsiteX12" fmla="*/ 27940 w 63754"/>
                  <a:gd name="connsiteY12" fmla="*/ 65341 h 98932"/>
                  <a:gd name="connsiteX13" fmla="*/ 0 w 63754"/>
                  <a:gd name="connsiteY13" fmla="*/ 127 h 98932"/>
                  <a:gd name="connsiteX14" fmla="*/ 10605 w 63754"/>
                  <a:gd name="connsiteY14" fmla="*/ 127 h 98932"/>
                  <a:gd name="connsiteX15" fmla="*/ 32830 w 63754"/>
                  <a:gd name="connsiteY15" fmla="*/ 55308 h 9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754" h="98932">
                    <a:moveTo>
                      <a:pt x="32893" y="55182"/>
                    </a:moveTo>
                    <a:lnTo>
                      <a:pt x="33147" y="55182"/>
                    </a:lnTo>
                    <a:lnTo>
                      <a:pt x="53404" y="0"/>
                    </a:lnTo>
                    <a:lnTo>
                      <a:pt x="63754" y="0"/>
                    </a:lnTo>
                    <a:lnTo>
                      <a:pt x="31179" y="82296"/>
                    </a:lnTo>
                    <a:cubicBezTo>
                      <a:pt x="29210" y="87313"/>
                      <a:pt x="26733" y="91376"/>
                      <a:pt x="23685" y="94361"/>
                    </a:cubicBezTo>
                    <a:cubicBezTo>
                      <a:pt x="20638" y="97409"/>
                      <a:pt x="16320" y="98933"/>
                      <a:pt x="10605" y="98933"/>
                    </a:cubicBezTo>
                    <a:cubicBezTo>
                      <a:pt x="7747" y="98933"/>
                      <a:pt x="4890" y="98679"/>
                      <a:pt x="2095" y="98107"/>
                    </a:cubicBezTo>
                    <a:lnTo>
                      <a:pt x="3048" y="89471"/>
                    </a:lnTo>
                    <a:cubicBezTo>
                      <a:pt x="5270" y="90233"/>
                      <a:pt x="7620" y="90614"/>
                      <a:pt x="10033" y="90614"/>
                    </a:cubicBezTo>
                    <a:cubicBezTo>
                      <a:pt x="13271" y="90614"/>
                      <a:pt x="15875" y="89598"/>
                      <a:pt x="17717" y="87630"/>
                    </a:cubicBezTo>
                    <a:cubicBezTo>
                      <a:pt x="19558" y="85598"/>
                      <a:pt x="21209" y="82740"/>
                      <a:pt x="22606" y="79057"/>
                    </a:cubicBezTo>
                    <a:lnTo>
                      <a:pt x="27940" y="65341"/>
                    </a:lnTo>
                    <a:lnTo>
                      <a:pt x="0" y="127"/>
                    </a:lnTo>
                    <a:lnTo>
                      <a:pt x="10605" y="127"/>
                    </a:lnTo>
                    <a:lnTo>
                      <a:pt x="32830" y="553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662FE677-E65F-91AE-75CF-31875720E81C}"/>
                  </a:ext>
                </a:extLst>
              </p:cNvPr>
              <p:cNvSpPr/>
              <p:nvPr/>
            </p:nvSpPr>
            <p:spPr>
              <a:xfrm>
                <a:off x="8263826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BF598470-6F5B-526E-264B-E64C76C69974}"/>
                  </a:ext>
                </a:extLst>
              </p:cNvPr>
              <p:cNvSpPr/>
              <p:nvPr/>
            </p:nvSpPr>
            <p:spPr>
              <a:xfrm>
                <a:off x="834370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5114357-A5F0-375B-210E-DC46141CE1EB}"/>
                  </a:ext>
                </a:extLst>
              </p:cNvPr>
              <p:cNvSpPr/>
              <p:nvPr/>
            </p:nvSpPr>
            <p:spPr>
              <a:xfrm>
                <a:off x="8380730" y="4816475"/>
                <a:ext cx="68388" cy="107251"/>
              </a:xfrm>
              <a:custGeom>
                <a:avLst/>
                <a:gdLst>
                  <a:gd name="connsiteX0" fmla="*/ 9525 w 68388"/>
                  <a:gd name="connsiteY0" fmla="*/ 94552 h 107251"/>
                  <a:gd name="connsiteX1" fmla="*/ 9525 w 68388"/>
                  <a:gd name="connsiteY1" fmla="*/ 105601 h 107251"/>
                  <a:gd name="connsiteX2" fmla="*/ 0 w 68388"/>
                  <a:gd name="connsiteY2" fmla="*/ 105601 h 107251"/>
                  <a:gd name="connsiteX3" fmla="*/ 0 w 68388"/>
                  <a:gd name="connsiteY3" fmla="*/ 0 h 107251"/>
                  <a:gd name="connsiteX4" fmla="*/ 9525 w 68388"/>
                  <a:gd name="connsiteY4" fmla="*/ 0 h 107251"/>
                  <a:gd name="connsiteX5" fmla="*/ 9525 w 68388"/>
                  <a:gd name="connsiteY5" fmla="*/ 51562 h 107251"/>
                  <a:gd name="connsiteX6" fmla="*/ 9778 w 68388"/>
                  <a:gd name="connsiteY6" fmla="*/ 51562 h 107251"/>
                  <a:gd name="connsiteX7" fmla="*/ 20701 w 68388"/>
                  <a:gd name="connsiteY7" fmla="*/ 41847 h 107251"/>
                  <a:gd name="connsiteX8" fmla="*/ 34544 w 68388"/>
                  <a:gd name="connsiteY8" fmla="*/ 38545 h 107251"/>
                  <a:gd name="connsiteX9" fmla="*/ 48451 w 68388"/>
                  <a:gd name="connsiteY9" fmla="*/ 41211 h 107251"/>
                  <a:gd name="connsiteX10" fmla="*/ 59055 w 68388"/>
                  <a:gd name="connsiteY10" fmla="*/ 48451 h 107251"/>
                  <a:gd name="connsiteX11" fmla="*/ 65913 w 68388"/>
                  <a:gd name="connsiteY11" fmla="*/ 59372 h 107251"/>
                  <a:gd name="connsiteX12" fmla="*/ 68389 w 68388"/>
                  <a:gd name="connsiteY12" fmla="*/ 72898 h 107251"/>
                  <a:gd name="connsiteX13" fmla="*/ 65913 w 68388"/>
                  <a:gd name="connsiteY13" fmla="*/ 86423 h 107251"/>
                  <a:gd name="connsiteX14" fmla="*/ 59055 w 68388"/>
                  <a:gd name="connsiteY14" fmla="*/ 97346 h 107251"/>
                  <a:gd name="connsiteX15" fmla="*/ 48451 w 68388"/>
                  <a:gd name="connsiteY15" fmla="*/ 104584 h 107251"/>
                  <a:gd name="connsiteX16" fmla="*/ 34544 w 68388"/>
                  <a:gd name="connsiteY16" fmla="*/ 107252 h 107251"/>
                  <a:gd name="connsiteX17" fmla="*/ 20701 w 68388"/>
                  <a:gd name="connsiteY17" fmla="*/ 104013 h 107251"/>
                  <a:gd name="connsiteX18" fmla="*/ 9778 w 68388"/>
                  <a:gd name="connsiteY18" fmla="*/ 94488 h 107251"/>
                  <a:gd name="connsiteX19" fmla="*/ 9525 w 68388"/>
                  <a:gd name="connsiteY19" fmla="*/ 94488 h 107251"/>
                  <a:gd name="connsiteX20" fmla="*/ 58293 w 68388"/>
                  <a:gd name="connsiteY20" fmla="*/ 72898 h 107251"/>
                  <a:gd name="connsiteX21" fmla="*/ 56642 w 68388"/>
                  <a:gd name="connsiteY21" fmla="*/ 62611 h 107251"/>
                  <a:gd name="connsiteX22" fmla="*/ 51815 w 68388"/>
                  <a:gd name="connsiteY22" fmla="*/ 54229 h 107251"/>
                  <a:gd name="connsiteX23" fmla="*/ 44069 w 68388"/>
                  <a:gd name="connsiteY23" fmla="*/ 48578 h 107251"/>
                  <a:gd name="connsiteX24" fmla="*/ 33591 w 68388"/>
                  <a:gd name="connsiteY24" fmla="*/ 46482 h 107251"/>
                  <a:gd name="connsiteX25" fmla="*/ 23558 w 68388"/>
                  <a:gd name="connsiteY25" fmla="*/ 48514 h 107251"/>
                  <a:gd name="connsiteX26" fmla="*/ 15621 w 68388"/>
                  <a:gd name="connsiteY26" fmla="*/ 54102 h 107251"/>
                  <a:gd name="connsiteX27" fmla="*/ 10413 w 68388"/>
                  <a:gd name="connsiteY27" fmla="*/ 62484 h 107251"/>
                  <a:gd name="connsiteX28" fmla="*/ 8509 w 68388"/>
                  <a:gd name="connsiteY28" fmla="*/ 72898 h 107251"/>
                  <a:gd name="connsiteX29" fmla="*/ 10413 w 68388"/>
                  <a:gd name="connsiteY29" fmla="*/ 83312 h 107251"/>
                  <a:gd name="connsiteX30" fmla="*/ 15621 w 68388"/>
                  <a:gd name="connsiteY30" fmla="*/ 91630 h 107251"/>
                  <a:gd name="connsiteX31" fmla="*/ 23558 w 68388"/>
                  <a:gd name="connsiteY31" fmla="*/ 97155 h 107251"/>
                  <a:gd name="connsiteX32" fmla="*/ 33591 w 68388"/>
                  <a:gd name="connsiteY32" fmla="*/ 99187 h 107251"/>
                  <a:gd name="connsiteX33" fmla="*/ 44069 w 68388"/>
                  <a:gd name="connsiteY33" fmla="*/ 97155 h 107251"/>
                  <a:gd name="connsiteX34" fmla="*/ 51815 w 68388"/>
                  <a:gd name="connsiteY34" fmla="*/ 91567 h 107251"/>
                  <a:gd name="connsiteX35" fmla="*/ 56642 w 68388"/>
                  <a:gd name="connsiteY35" fmla="*/ 83185 h 107251"/>
                  <a:gd name="connsiteX36" fmla="*/ 58293 w 68388"/>
                  <a:gd name="connsiteY36" fmla="*/ 72898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8" h="107251">
                    <a:moveTo>
                      <a:pt x="9525" y="94552"/>
                    </a:move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1562"/>
                    </a:lnTo>
                    <a:lnTo>
                      <a:pt x="9778" y="51562"/>
                    </a:lnTo>
                    <a:cubicBezTo>
                      <a:pt x="12573" y="47308"/>
                      <a:pt x="16192" y="44069"/>
                      <a:pt x="20701" y="41847"/>
                    </a:cubicBezTo>
                    <a:cubicBezTo>
                      <a:pt x="25146" y="39688"/>
                      <a:pt x="29781" y="38545"/>
                      <a:pt x="34544" y="38545"/>
                    </a:cubicBezTo>
                    <a:cubicBezTo>
                      <a:pt x="39688" y="38545"/>
                      <a:pt x="44323" y="39434"/>
                      <a:pt x="48451" y="41211"/>
                    </a:cubicBezTo>
                    <a:cubicBezTo>
                      <a:pt x="52577" y="42990"/>
                      <a:pt x="56134" y="45403"/>
                      <a:pt x="59055" y="48451"/>
                    </a:cubicBezTo>
                    <a:cubicBezTo>
                      <a:pt x="61976" y="51498"/>
                      <a:pt x="64262" y="55182"/>
                      <a:pt x="65913" y="59372"/>
                    </a:cubicBezTo>
                    <a:cubicBezTo>
                      <a:pt x="67563" y="63564"/>
                      <a:pt x="68389" y="68072"/>
                      <a:pt x="68389" y="72898"/>
                    </a:cubicBezTo>
                    <a:cubicBezTo>
                      <a:pt x="68389" y="77724"/>
                      <a:pt x="67563" y="82233"/>
                      <a:pt x="65913" y="86423"/>
                    </a:cubicBezTo>
                    <a:cubicBezTo>
                      <a:pt x="64262" y="90615"/>
                      <a:pt x="61976" y="94234"/>
                      <a:pt x="59055" y="97346"/>
                    </a:cubicBezTo>
                    <a:cubicBezTo>
                      <a:pt x="56134" y="100393"/>
                      <a:pt x="52577" y="102870"/>
                      <a:pt x="48451" y="104584"/>
                    </a:cubicBezTo>
                    <a:cubicBezTo>
                      <a:pt x="44323" y="106363"/>
                      <a:pt x="39688" y="107252"/>
                      <a:pt x="34544" y="107252"/>
                    </a:cubicBezTo>
                    <a:cubicBezTo>
                      <a:pt x="29781" y="107252"/>
                      <a:pt x="25209" y="106172"/>
                      <a:pt x="20701" y="104013"/>
                    </a:cubicBezTo>
                    <a:cubicBezTo>
                      <a:pt x="16256" y="101854"/>
                      <a:pt x="12573" y="98679"/>
                      <a:pt x="9778" y="94488"/>
                    </a:cubicBezTo>
                    <a:lnTo>
                      <a:pt x="9525" y="94488"/>
                    </a:lnTo>
                    <a:close/>
                    <a:moveTo>
                      <a:pt x="58293" y="72898"/>
                    </a:moveTo>
                    <a:cubicBezTo>
                      <a:pt x="58293" y="69278"/>
                      <a:pt x="57721" y="65849"/>
                      <a:pt x="56642" y="62611"/>
                    </a:cubicBezTo>
                    <a:cubicBezTo>
                      <a:pt x="55499" y="59372"/>
                      <a:pt x="53911" y="56578"/>
                      <a:pt x="51815" y="54229"/>
                    </a:cubicBezTo>
                    <a:cubicBezTo>
                      <a:pt x="49720" y="51879"/>
                      <a:pt x="47117" y="49974"/>
                      <a:pt x="44069" y="48578"/>
                    </a:cubicBezTo>
                    <a:cubicBezTo>
                      <a:pt x="41021" y="47180"/>
                      <a:pt x="37528" y="46482"/>
                      <a:pt x="33591" y="46482"/>
                    </a:cubicBezTo>
                    <a:cubicBezTo>
                      <a:pt x="29972" y="46482"/>
                      <a:pt x="26606" y="47180"/>
                      <a:pt x="23558" y="48514"/>
                    </a:cubicBezTo>
                    <a:cubicBezTo>
                      <a:pt x="20510" y="49847"/>
                      <a:pt x="17843" y="51753"/>
                      <a:pt x="15621" y="54102"/>
                    </a:cubicBezTo>
                    <a:cubicBezTo>
                      <a:pt x="13398" y="56452"/>
                      <a:pt x="11620" y="59246"/>
                      <a:pt x="10413" y="62484"/>
                    </a:cubicBezTo>
                    <a:cubicBezTo>
                      <a:pt x="9144" y="65722"/>
                      <a:pt x="8509" y="69152"/>
                      <a:pt x="8509" y="72898"/>
                    </a:cubicBezTo>
                    <a:cubicBezTo>
                      <a:pt x="8509" y="76645"/>
                      <a:pt x="9144" y="80073"/>
                      <a:pt x="10413" y="83312"/>
                    </a:cubicBezTo>
                    <a:cubicBezTo>
                      <a:pt x="11684" y="86551"/>
                      <a:pt x="13398" y="89281"/>
                      <a:pt x="15621" y="91630"/>
                    </a:cubicBezTo>
                    <a:cubicBezTo>
                      <a:pt x="17843" y="93980"/>
                      <a:pt x="20510" y="95822"/>
                      <a:pt x="23558" y="97155"/>
                    </a:cubicBezTo>
                    <a:cubicBezTo>
                      <a:pt x="26606" y="98489"/>
                      <a:pt x="29972" y="99187"/>
                      <a:pt x="33591" y="99187"/>
                    </a:cubicBezTo>
                    <a:cubicBezTo>
                      <a:pt x="37528" y="99187"/>
                      <a:pt x="41021" y="98489"/>
                      <a:pt x="44069" y="97155"/>
                    </a:cubicBezTo>
                    <a:cubicBezTo>
                      <a:pt x="47117" y="95822"/>
                      <a:pt x="49720" y="93916"/>
                      <a:pt x="51815" y="91567"/>
                    </a:cubicBezTo>
                    <a:cubicBezTo>
                      <a:pt x="53911" y="89217"/>
                      <a:pt x="55499" y="86423"/>
                      <a:pt x="56642" y="83185"/>
                    </a:cubicBezTo>
                    <a:cubicBezTo>
                      <a:pt x="57785" y="79947"/>
                      <a:pt x="58293" y="76581"/>
                      <a:pt x="58293" y="72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ABF9A45-D2A0-9B04-276B-A191AE1F3FB1}"/>
                  </a:ext>
                </a:extLst>
              </p:cNvPr>
              <p:cNvSpPr/>
              <p:nvPr/>
            </p:nvSpPr>
            <p:spPr>
              <a:xfrm>
                <a:off x="8469820" y="4816475"/>
                <a:ext cx="56578" cy="105600"/>
              </a:xfrm>
              <a:custGeom>
                <a:avLst/>
                <a:gdLst>
                  <a:gd name="connsiteX0" fmla="*/ 9716 w 56578"/>
                  <a:gd name="connsiteY0" fmla="*/ 50991 h 105600"/>
                  <a:gd name="connsiteX1" fmla="*/ 18542 w 56578"/>
                  <a:gd name="connsiteY1" fmla="*/ 41910 h 105600"/>
                  <a:gd name="connsiteX2" fmla="*/ 31686 w 56578"/>
                  <a:gd name="connsiteY2" fmla="*/ 38545 h 105600"/>
                  <a:gd name="connsiteX3" fmla="*/ 50356 w 56578"/>
                  <a:gd name="connsiteY3" fmla="*/ 45974 h 105600"/>
                  <a:gd name="connsiteX4" fmla="*/ 56579 w 56578"/>
                  <a:gd name="connsiteY4" fmla="*/ 65532 h 105600"/>
                  <a:gd name="connsiteX5" fmla="*/ 56579 w 56578"/>
                  <a:gd name="connsiteY5" fmla="*/ 105601 h 105600"/>
                  <a:gd name="connsiteX6" fmla="*/ 47054 w 56578"/>
                  <a:gd name="connsiteY6" fmla="*/ 105601 h 105600"/>
                  <a:gd name="connsiteX7" fmla="*/ 47054 w 56578"/>
                  <a:gd name="connsiteY7" fmla="*/ 69405 h 105600"/>
                  <a:gd name="connsiteX8" fmla="*/ 46228 w 56578"/>
                  <a:gd name="connsiteY8" fmla="*/ 60071 h 105600"/>
                  <a:gd name="connsiteX9" fmla="*/ 43371 w 56578"/>
                  <a:gd name="connsiteY9" fmla="*/ 52896 h 105600"/>
                  <a:gd name="connsiteX10" fmla="*/ 37910 w 56578"/>
                  <a:gd name="connsiteY10" fmla="*/ 48197 h 105600"/>
                  <a:gd name="connsiteX11" fmla="*/ 29337 w 56578"/>
                  <a:gd name="connsiteY11" fmla="*/ 46546 h 105600"/>
                  <a:gd name="connsiteX12" fmla="*/ 21972 w 56578"/>
                  <a:gd name="connsiteY12" fmla="*/ 48070 h 105600"/>
                  <a:gd name="connsiteX13" fmla="*/ 15622 w 56578"/>
                  <a:gd name="connsiteY13" fmla="*/ 52768 h 105600"/>
                  <a:gd name="connsiteX14" fmla="*/ 11176 w 56578"/>
                  <a:gd name="connsiteY14" fmla="*/ 60706 h 105600"/>
                  <a:gd name="connsiteX15" fmla="*/ 9525 w 56578"/>
                  <a:gd name="connsiteY15" fmla="*/ 72072 h 105600"/>
                  <a:gd name="connsiteX16" fmla="*/ 9525 w 56578"/>
                  <a:gd name="connsiteY16" fmla="*/ 105601 h 105600"/>
                  <a:gd name="connsiteX17" fmla="*/ 0 w 56578"/>
                  <a:gd name="connsiteY17" fmla="*/ 105601 h 105600"/>
                  <a:gd name="connsiteX18" fmla="*/ 0 w 56578"/>
                  <a:gd name="connsiteY18" fmla="*/ 0 h 105600"/>
                  <a:gd name="connsiteX19" fmla="*/ 9525 w 56578"/>
                  <a:gd name="connsiteY19" fmla="*/ 0 h 105600"/>
                  <a:gd name="connsiteX20" fmla="*/ 9525 w 56578"/>
                  <a:gd name="connsiteY20" fmla="*/ 50991 h 105600"/>
                  <a:gd name="connsiteX21" fmla="*/ 9779 w 56578"/>
                  <a:gd name="connsiteY21" fmla="*/ 5099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578" h="105600">
                    <a:moveTo>
                      <a:pt x="9716" y="50991"/>
                    </a:moveTo>
                    <a:cubicBezTo>
                      <a:pt x="11494" y="47180"/>
                      <a:pt x="14415" y="44133"/>
                      <a:pt x="18542" y="41910"/>
                    </a:cubicBezTo>
                    <a:cubicBezTo>
                      <a:pt x="22670" y="39688"/>
                      <a:pt x="26988" y="38545"/>
                      <a:pt x="31686" y="38545"/>
                    </a:cubicBezTo>
                    <a:cubicBezTo>
                      <a:pt x="40005" y="38545"/>
                      <a:pt x="46165" y="41021"/>
                      <a:pt x="50356" y="45974"/>
                    </a:cubicBezTo>
                    <a:cubicBezTo>
                      <a:pt x="54483" y="50927"/>
                      <a:pt x="56579" y="57404"/>
                      <a:pt x="56579" y="65532"/>
                    </a:cubicBezTo>
                    <a:lnTo>
                      <a:pt x="56579" y="105601"/>
                    </a:lnTo>
                    <a:lnTo>
                      <a:pt x="47054" y="105601"/>
                    </a:lnTo>
                    <a:lnTo>
                      <a:pt x="47054" y="69405"/>
                    </a:lnTo>
                    <a:cubicBezTo>
                      <a:pt x="47054" y="65977"/>
                      <a:pt x="46799" y="62865"/>
                      <a:pt x="46228" y="60071"/>
                    </a:cubicBezTo>
                    <a:cubicBezTo>
                      <a:pt x="45657" y="57277"/>
                      <a:pt x="44704" y="54864"/>
                      <a:pt x="43371" y="52896"/>
                    </a:cubicBezTo>
                    <a:cubicBezTo>
                      <a:pt x="42037" y="50864"/>
                      <a:pt x="40196" y="49340"/>
                      <a:pt x="37910" y="48197"/>
                    </a:cubicBezTo>
                    <a:cubicBezTo>
                      <a:pt x="35623" y="47053"/>
                      <a:pt x="32766" y="46546"/>
                      <a:pt x="29337" y="46546"/>
                    </a:cubicBezTo>
                    <a:cubicBezTo>
                      <a:pt x="26798" y="46546"/>
                      <a:pt x="24385" y="47053"/>
                      <a:pt x="21972" y="48070"/>
                    </a:cubicBezTo>
                    <a:cubicBezTo>
                      <a:pt x="19622" y="49085"/>
                      <a:pt x="17463" y="50673"/>
                      <a:pt x="15622" y="52768"/>
                    </a:cubicBezTo>
                    <a:cubicBezTo>
                      <a:pt x="13780" y="54864"/>
                      <a:pt x="12256" y="57531"/>
                      <a:pt x="11176" y="60706"/>
                    </a:cubicBezTo>
                    <a:cubicBezTo>
                      <a:pt x="10033" y="63945"/>
                      <a:pt x="9525" y="67691"/>
                      <a:pt x="9525" y="72072"/>
                    </a:cubicBez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0991"/>
                    </a:lnTo>
                    <a:lnTo>
                      <a:pt x="9779" y="5099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14442D0-8CDF-AD6E-E1EE-97BA8BA1B439}"/>
                  </a:ext>
                </a:extLst>
              </p:cNvPr>
              <p:cNvSpPr/>
              <p:nvPr/>
            </p:nvSpPr>
            <p:spPr>
              <a:xfrm>
                <a:off x="858107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E8FFCFC-B554-5652-3FED-C1B91FC6BA1F}"/>
                  </a:ext>
                </a:extLst>
              </p:cNvPr>
              <p:cNvSpPr/>
              <p:nvPr/>
            </p:nvSpPr>
            <p:spPr>
              <a:xfrm>
                <a:off x="8665209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7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ECA1854F-3B0A-5FF5-4241-F03F005F2A5F}"/>
                  </a:ext>
                </a:extLst>
              </p:cNvPr>
              <p:cNvSpPr/>
              <p:nvPr/>
            </p:nvSpPr>
            <p:spPr>
              <a:xfrm>
                <a:off x="8745093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71ABB90-8205-C26A-CD7A-929B888A7B98}"/>
                  </a:ext>
                </a:extLst>
              </p:cNvPr>
              <p:cNvSpPr/>
              <p:nvPr/>
            </p:nvSpPr>
            <p:spPr>
              <a:xfrm>
                <a:off x="877462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1 w 50419"/>
                  <a:gd name="connsiteY4" fmla="*/ 10287 h 68770"/>
                  <a:gd name="connsiteX5" fmla="*/ 13336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1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9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1" y="10287"/>
                    </a:cubicBezTo>
                    <a:cubicBezTo>
                      <a:pt x="15177" y="11113"/>
                      <a:pt x="14161" y="12192"/>
                      <a:pt x="13336" y="13525"/>
                    </a:cubicBezTo>
                    <a:cubicBezTo>
                      <a:pt x="12574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1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60" y="65913"/>
                      <a:pt x="37656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5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9" y="22034"/>
                      <a:pt x="3049" y="18986"/>
                    </a:cubicBezTo>
                    <a:cubicBezTo>
                      <a:pt x="3049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E33B356-396A-78E2-A19B-941EC91713CB}"/>
                  </a:ext>
                </a:extLst>
              </p:cNvPr>
              <p:cNvSpPr/>
              <p:nvPr/>
            </p:nvSpPr>
            <p:spPr>
              <a:xfrm>
                <a:off x="8837993" y="4884229"/>
                <a:ext cx="31305" cy="7937"/>
              </a:xfrm>
              <a:custGeom>
                <a:avLst/>
                <a:gdLst>
                  <a:gd name="connsiteX0" fmla="*/ 31305 w 31305"/>
                  <a:gd name="connsiteY0" fmla="*/ 7938 h 7937"/>
                  <a:gd name="connsiteX1" fmla="*/ 0 w 31305"/>
                  <a:gd name="connsiteY1" fmla="*/ 7938 h 7937"/>
                  <a:gd name="connsiteX2" fmla="*/ 0 w 31305"/>
                  <a:gd name="connsiteY2" fmla="*/ 0 h 7937"/>
                  <a:gd name="connsiteX3" fmla="*/ 31305 w 31305"/>
                  <a:gd name="connsiteY3" fmla="*/ 0 h 7937"/>
                  <a:gd name="connsiteX4" fmla="*/ 31305 w 31305"/>
                  <a:gd name="connsiteY4" fmla="*/ 7938 h 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5" h="7937">
                    <a:moveTo>
                      <a:pt x="31305" y="7938"/>
                    </a:moveTo>
                    <a:lnTo>
                      <a:pt x="0" y="7938"/>
                    </a:lnTo>
                    <a:lnTo>
                      <a:pt x="0" y="0"/>
                    </a:lnTo>
                    <a:lnTo>
                      <a:pt x="31305" y="0"/>
                    </a:lnTo>
                    <a:lnTo>
                      <a:pt x="31305" y="793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0EEF4CB-944A-0C77-73A4-7D5FC15393D7}"/>
                  </a:ext>
                </a:extLst>
              </p:cNvPr>
              <p:cNvSpPr/>
              <p:nvPr/>
            </p:nvSpPr>
            <p:spPr>
              <a:xfrm>
                <a:off x="3450653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7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2" y="8509"/>
                      <a:pt x="32258" y="8001"/>
                      <a:pt x="29083" y="8001"/>
                    </a:cubicBezTo>
                    <a:cubicBezTo>
                      <a:pt x="26861" y="8001"/>
                      <a:pt x="24575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04EA5082-1EE0-FF3A-4A7A-B5E5D0F781D9}"/>
                  </a:ext>
                </a:extLst>
              </p:cNvPr>
              <p:cNvSpPr/>
              <p:nvPr/>
            </p:nvSpPr>
            <p:spPr>
              <a:xfrm>
                <a:off x="3569906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611C7AB-30A7-342D-A2CE-21BF9C0CE093}"/>
                  </a:ext>
                </a:extLst>
              </p:cNvPr>
              <p:cNvSpPr/>
              <p:nvPr/>
            </p:nvSpPr>
            <p:spPr>
              <a:xfrm>
                <a:off x="3655186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2" y="95758"/>
                      <a:pt x="50610" y="93916"/>
                      <a:pt x="52832" y="91567"/>
                    </a:cubicBezTo>
                    <a:cubicBezTo>
                      <a:pt x="55054" y="89217"/>
                      <a:pt x="56833" y="86487"/>
                      <a:pt x="58103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7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E1ED729-12AD-E956-B4EE-F887018702DD}"/>
                  </a:ext>
                </a:extLst>
              </p:cNvPr>
              <p:cNvSpPr/>
              <p:nvPr/>
            </p:nvSpPr>
            <p:spPr>
              <a:xfrm>
                <a:off x="3772027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89 w 41528"/>
                  <a:gd name="connsiteY11" fmla="*/ 84646 h 84645"/>
                  <a:gd name="connsiteX12" fmla="*/ 24701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89" y="84646"/>
                    </a:cubicBezTo>
                    <a:cubicBezTo>
                      <a:pt x="28511" y="84646"/>
                      <a:pt x="26670" y="84391"/>
                      <a:pt x="24701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89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0A5D731-FE35-1EE5-CE90-CB03BC0A3A94}"/>
                  </a:ext>
                </a:extLst>
              </p:cNvPr>
              <p:cNvSpPr/>
              <p:nvPr/>
            </p:nvSpPr>
            <p:spPr>
              <a:xfrm>
                <a:off x="382638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5533187-3999-668C-4CE8-38E97A8BAEA8}"/>
                  </a:ext>
                </a:extLst>
              </p:cNvPr>
              <p:cNvSpPr/>
              <p:nvPr/>
            </p:nvSpPr>
            <p:spPr>
              <a:xfrm>
                <a:off x="3862578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5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89761AC-EC55-2FAC-A269-03770DF918D8}"/>
                  </a:ext>
                </a:extLst>
              </p:cNvPr>
              <p:cNvSpPr/>
              <p:nvPr/>
            </p:nvSpPr>
            <p:spPr>
              <a:xfrm>
                <a:off x="3939476" y="50454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5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0F4423E-C2D4-B611-EAC7-4FE390DCCBC5}"/>
                  </a:ext>
                </a:extLst>
              </p:cNvPr>
              <p:cNvSpPr/>
              <p:nvPr/>
            </p:nvSpPr>
            <p:spPr>
              <a:xfrm>
                <a:off x="401231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8525B55-9EC3-B519-C57A-7FD766DACBD0}"/>
                  </a:ext>
                </a:extLst>
              </p:cNvPr>
              <p:cNvSpPr/>
              <p:nvPr/>
            </p:nvSpPr>
            <p:spPr>
              <a:xfrm>
                <a:off x="4044251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F1AB254-04E4-323A-67D8-732C7AC645D0}"/>
                  </a:ext>
                </a:extLst>
              </p:cNvPr>
              <p:cNvSpPr/>
              <p:nvPr/>
            </p:nvSpPr>
            <p:spPr>
              <a:xfrm>
                <a:off x="413753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C8F92F7-BC2D-E23C-BFF4-918F13D175CB}"/>
                  </a:ext>
                </a:extLst>
              </p:cNvPr>
              <p:cNvSpPr/>
              <p:nvPr/>
            </p:nvSpPr>
            <p:spPr>
              <a:xfrm>
                <a:off x="421868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4ED0543-8515-027F-DE4C-277B1A80D1E8}"/>
                  </a:ext>
                </a:extLst>
              </p:cNvPr>
              <p:cNvSpPr/>
              <p:nvPr/>
            </p:nvSpPr>
            <p:spPr>
              <a:xfrm>
                <a:off x="4288472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29D7F2E7-9785-7764-DFCA-869BA95C2A76}"/>
                  </a:ext>
                </a:extLst>
              </p:cNvPr>
              <p:cNvSpPr/>
              <p:nvPr/>
            </p:nvSpPr>
            <p:spPr>
              <a:xfrm>
                <a:off x="437902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3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6" y="50736"/>
                      <a:pt x="44260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D4C8F28-5610-69B6-3B33-479E5F49AEE5}"/>
                  </a:ext>
                </a:extLst>
              </p:cNvPr>
              <p:cNvSpPr/>
              <p:nvPr/>
            </p:nvSpPr>
            <p:spPr>
              <a:xfrm>
                <a:off x="4448873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86DFD8F-3E9C-81C6-E3EB-0F7CB6777C3D}"/>
                  </a:ext>
                </a:extLst>
              </p:cNvPr>
              <p:cNvSpPr/>
              <p:nvPr/>
            </p:nvSpPr>
            <p:spPr>
              <a:xfrm>
                <a:off x="4540250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E75DBD3-6EF7-EAAA-B8CC-8A1EF6C740A2}"/>
                  </a:ext>
                </a:extLst>
              </p:cNvPr>
              <p:cNvSpPr/>
              <p:nvPr/>
            </p:nvSpPr>
            <p:spPr>
              <a:xfrm>
                <a:off x="457028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1339B24-8305-6018-53FE-29C92A78DE8D}"/>
                  </a:ext>
                </a:extLst>
              </p:cNvPr>
              <p:cNvSpPr/>
              <p:nvPr/>
            </p:nvSpPr>
            <p:spPr>
              <a:xfrm>
                <a:off x="4645025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34E671-877A-268D-866B-6D67AF15E0DD}"/>
                  </a:ext>
                </a:extLst>
              </p:cNvPr>
              <p:cNvSpPr/>
              <p:nvPr/>
            </p:nvSpPr>
            <p:spPr>
              <a:xfrm>
                <a:off x="4734559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90C26DD-5F8E-0B59-2B9C-FADFCC044FA4}"/>
                  </a:ext>
                </a:extLst>
              </p:cNvPr>
              <p:cNvSpPr/>
              <p:nvPr/>
            </p:nvSpPr>
            <p:spPr>
              <a:xfrm>
                <a:off x="4778121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EFA0CA8-DE04-4365-45C4-F0429734A2C1}"/>
                  </a:ext>
                </a:extLst>
              </p:cNvPr>
              <p:cNvSpPr/>
              <p:nvPr/>
            </p:nvSpPr>
            <p:spPr>
              <a:xfrm>
                <a:off x="4858003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9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4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9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9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3" y="64516"/>
                      <a:pt x="12637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4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4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BA88C40-1856-DFBD-5255-4E3CBD49FC9E}"/>
                  </a:ext>
                </a:extLst>
              </p:cNvPr>
              <p:cNvSpPr/>
              <p:nvPr/>
            </p:nvSpPr>
            <p:spPr>
              <a:xfrm>
                <a:off x="4930838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866250A-6AFC-323C-F2A3-A14F48C74CE0}"/>
                  </a:ext>
                </a:extLst>
              </p:cNvPr>
              <p:cNvSpPr/>
              <p:nvPr/>
            </p:nvSpPr>
            <p:spPr>
              <a:xfrm>
                <a:off x="5017134" y="50070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C034F06-3119-25E3-7A41-117F9106FE56}"/>
                  </a:ext>
                </a:extLst>
              </p:cNvPr>
              <p:cNvSpPr/>
              <p:nvPr/>
            </p:nvSpPr>
            <p:spPr>
              <a:xfrm>
                <a:off x="5106161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C721FAE-6E83-AC86-4CB2-392E140AD833}"/>
                  </a:ext>
                </a:extLst>
              </p:cNvPr>
              <p:cNvSpPr/>
              <p:nvPr/>
            </p:nvSpPr>
            <p:spPr>
              <a:xfrm>
                <a:off x="5196522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2B457D6-F2C8-01DF-0D85-E3B3BF57038E}"/>
                  </a:ext>
                </a:extLst>
              </p:cNvPr>
              <p:cNvSpPr/>
              <p:nvPr/>
            </p:nvSpPr>
            <p:spPr>
              <a:xfrm>
                <a:off x="5226748" y="50454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A30AB75-C24B-A3A7-78AF-85815D20D12E}"/>
                  </a:ext>
                </a:extLst>
              </p:cNvPr>
              <p:cNvSpPr/>
              <p:nvPr/>
            </p:nvSpPr>
            <p:spPr>
              <a:xfrm>
                <a:off x="5316283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C0899080-B696-EA4B-10F5-2B96978493CA}"/>
                  </a:ext>
                </a:extLst>
              </p:cNvPr>
              <p:cNvSpPr/>
              <p:nvPr/>
            </p:nvSpPr>
            <p:spPr>
              <a:xfrm>
                <a:off x="535984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3F061EA-40E4-8EF9-C3B1-295BF690AE9B}"/>
                  </a:ext>
                </a:extLst>
              </p:cNvPr>
              <p:cNvSpPr/>
              <p:nvPr/>
            </p:nvSpPr>
            <p:spPr>
              <a:xfrm>
                <a:off x="5478843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9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7 w 99440"/>
                  <a:gd name="connsiteY29" fmla="*/ 33528 h 67055"/>
                  <a:gd name="connsiteX30" fmla="*/ 10097 w 99440"/>
                  <a:gd name="connsiteY30" fmla="*/ 67056 h 67055"/>
                  <a:gd name="connsiteX31" fmla="*/ 572 w 99440"/>
                  <a:gd name="connsiteY31" fmla="*/ 67056 h 67055"/>
                  <a:gd name="connsiteX32" fmla="*/ 572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B5CA654-9AB0-F1E6-1F7A-F0F3D6BB0F87}"/>
                  </a:ext>
                </a:extLst>
              </p:cNvPr>
              <p:cNvSpPr/>
              <p:nvPr/>
            </p:nvSpPr>
            <p:spPr>
              <a:xfrm>
                <a:off x="559790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C6777547-FC3D-79D6-7FCC-2901FE2AF69D}"/>
                  </a:ext>
                </a:extLst>
              </p:cNvPr>
              <p:cNvSpPr/>
              <p:nvPr/>
            </p:nvSpPr>
            <p:spPr>
              <a:xfrm>
                <a:off x="5672582" y="5045519"/>
                <a:ext cx="68326" cy="100647"/>
              </a:xfrm>
              <a:custGeom>
                <a:avLst/>
                <a:gdLst>
                  <a:gd name="connsiteX0" fmla="*/ 8318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5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5 w 68326"/>
                  <a:gd name="connsiteY25" fmla="*/ 77851 h 100647"/>
                  <a:gd name="connsiteX26" fmla="*/ 61404 w 68326"/>
                  <a:gd name="connsiteY26" fmla="*/ 88900 h 100647"/>
                  <a:gd name="connsiteX27" fmla="*/ 50546 w 68326"/>
                  <a:gd name="connsiteY27" fmla="*/ 97282 h 100647"/>
                  <a:gd name="connsiteX28" fmla="*/ 32829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2 w 68326"/>
                  <a:gd name="connsiteY39" fmla="*/ 43942 h 100647"/>
                  <a:gd name="connsiteX40" fmla="*/ 60008 w 68326"/>
                  <a:gd name="connsiteY40" fmla="*/ 33528 h 100647"/>
                  <a:gd name="connsiteX41" fmla="*/ 58102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8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3" y="65913"/>
                      <a:pt x="38608" y="67056"/>
                      <a:pt x="33846" y="67056"/>
                    </a:cubicBezTo>
                    <a:cubicBezTo>
                      <a:pt x="28702" y="67056"/>
                      <a:pt x="24066" y="66230"/>
                      <a:pt x="19939" y="64516"/>
                    </a:cubicBezTo>
                    <a:cubicBezTo>
                      <a:pt x="15811" y="62865"/>
                      <a:pt x="12255" y="60515"/>
                      <a:pt x="9334" y="57595"/>
                    </a:cubicBezTo>
                    <a:cubicBezTo>
                      <a:pt x="6414" y="54673"/>
                      <a:pt x="4127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7" y="16510"/>
                      <a:pt x="6414" y="12954"/>
                      <a:pt x="9334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6" y="889"/>
                      <a:pt x="28702" y="0"/>
                      <a:pt x="33846" y="0"/>
                    </a:cubicBezTo>
                    <a:cubicBezTo>
                      <a:pt x="38608" y="0"/>
                      <a:pt x="43243" y="1143"/>
                      <a:pt x="47815" y="3365"/>
                    </a:cubicBezTo>
                    <a:cubicBezTo>
                      <a:pt x="52388" y="5588"/>
                      <a:pt x="55943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5" y="77851"/>
                    </a:cubicBezTo>
                    <a:cubicBezTo>
                      <a:pt x="65913" y="81852"/>
                      <a:pt x="64071" y="85534"/>
                      <a:pt x="61404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8" y="100647"/>
                      <a:pt x="32829" y="100647"/>
                    </a:cubicBezTo>
                    <a:cubicBezTo>
                      <a:pt x="26797" y="100647"/>
                      <a:pt x="21018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1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2" y="55943"/>
                      <a:pt x="50609" y="54229"/>
                      <a:pt x="52832" y="52007"/>
                    </a:cubicBezTo>
                    <a:cubicBezTo>
                      <a:pt x="55054" y="49784"/>
                      <a:pt x="56833" y="47117"/>
                      <a:pt x="58102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2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2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1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7BFC6A5-8071-3C0B-60FC-8A8596FD3D53}"/>
                  </a:ext>
                </a:extLst>
              </p:cNvPr>
              <p:cNvSpPr/>
              <p:nvPr/>
            </p:nvSpPr>
            <p:spPr>
              <a:xfrm>
                <a:off x="576516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CBADDD6-00E8-7327-7FC2-6E403AE5B0A8}"/>
                  </a:ext>
                </a:extLst>
              </p:cNvPr>
              <p:cNvSpPr/>
              <p:nvPr/>
            </p:nvSpPr>
            <p:spPr>
              <a:xfrm>
                <a:off x="5842000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AE014B54-F4A9-5894-5DC6-98B4B26D7D31}"/>
                  </a:ext>
                </a:extLst>
              </p:cNvPr>
              <p:cNvSpPr/>
              <p:nvPr/>
            </p:nvSpPr>
            <p:spPr>
              <a:xfrm>
                <a:off x="5951537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8A33D9D-2AB9-978F-3839-92BC2A1B5A4C}"/>
                  </a:ext>
                </a:extLst>
              </p:cNvPr>
              <p:cNvSpPr/>
              <p:nvPr/>
            </p:nvSpPr>
            <p:spPr>
              <a:xfrm>
                <a:off x="6031229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130D2D4-2343-0DFF-9603-545B9884D022}"/>
                  </a:ext>
                </a:extLst>
              </p:cNvPr>
              <p:cNvSpPr/>
              <p:nvPr/>
            </p:nvSpPr>
            <p:spPr>
              <a:xfrm>
                <a:off x="606431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1A8EAE2-117C-EA7D-AFEF-13B9E9811D7E}"/>
                  </a:ext>
                </a:extLst>
              </p:cNvPr>
              <p:cNvSpPr/>
              <p:nvPr/>
            </p:nvSpPr>
            <p:spPr>
              <a:xfrm>
                <a:off x="6096317" y="5045583"/>
                <a:ext cx="68453" cy="100647"/>
              </a:xfrm>
              <a:custGeom>
                <a:avLst/>
                <a:gdLst>
                  <a:gd name="connsiteX0" fmla="*/ 58484 w 68453"/>
                  <a:gd name="connsiteY0" fmla="*/ 55943 h 100647"/>
                  <a:gd name="connsiteX1" fmla="*/ 47625 w 68453"/>
                  <a:gd name="connsiteY1" fmla="*/ 65405 h 100647"/>
                  <a:gd name="connsiteX2" fmla="*/ 33846 w 68453"/>
                  <a:gd name="connsiteY2" fmla="*/ 68707 h 100647"/>
                  <a:gd name="connsiteX3" fmla="*/ 19939 w 68453"/>
                  <a:gd name="connsiteY3" fmla="*/ 66040 h 100647"/>
                  <a:gd name="connsiteX4" fmla="*/ 9335 w 68453"/>
                  <a:gd name="connsiteY4" fmla="*/ 58801 h 100647"/>
                  <a:gd name="connsiteX5" fmla="*/ 2477 w 68453"/>
                  <a:gd name="connsiteY5" fmla="*/ 47879 h 100647"/>
                  <a:gd name="connsiteX6" fmla="*/ 0 w 68453"/>
                  <a:gd name="connsiteY6" fmla="*/ 34353 h 100647"/>
                  <a:gd name="connsiteX7" fmla="*/ 2477 w 68453"/>
                  <a:gd name="connsiteY7" fmla="*/ 20828 h 100647"/>
                  <a:gd name="connsiteX8" fmla="*/ 9335 w 68453"/>
                  <a:gd name="connsiteY8" fmla="*/ 9906 h 100647"/>
                  <a:gd name="connsiteX9" fmla="*/ 19939 w 68453"/>
                  <a:gd name="connsiteY9" fmla="*/ 2667 h 100647"/>
                  <a:gd name="connsiteX10" fmla="*/ 33846 w 68453"/>
                  <a:gd name="connsiteY10" fmla="*/ 0 h 100647"/>
                  <a:gd name="connsiteX11" fmla="*/ 47625 w 68453"/>
                  <a:gd name="connsiteY11" fmla="*/ 3302 h 100647"/>
                  <a:gd name="connsiteX12" fmla="*/ 58484 w 68453"/>
                  <a:gd name="connsiteY12" fmla="*/ 13017 h 100647"/>
                  <a:gd name="connsiteX13" fmla="*/ 58928 w 68453"/>
                  <a:gd name="connsiteY13" fmla="*/ 13017 h 100647"/>
                  <a:gd name="connsiteX14" fmla="*/ 58928 w 68453"/>
                  <a:gd name="connsiteY14" fmla="*/ 1714 h 100647"/>
                  <a:gd name="connsiteX15" fmla="*/ 68453 w 68453"/>
                  <a:gd name="connsiteY15" fmla="*/ 1714 h 100647"/>
                  <a:gd name="connsiteX16" fmla="*/ 68453 w 68453"/>
                  <a:gd name="connsiteY16" fmla="*/ 100647 h 100647"/>
                  <a:gd name="connsiteX17" fmla="*/ 58928 w 68453"/>
                  <a:gd name="connsiteY17" fmla="*/ 100647 h 100647"/>
                  <a:gd name="connsiteX18" fmla="*/ 58928 w 68453"/>
                  <a:gd name="connsiteY18" fmla="*/ 56070 h 100647"/>
                  <a:gd name="connsiteX19" fmla="*/ 58484 w 68453"/>
                  <a:gd name="connsiteY19" fmla="*/ 56070 h 100647"/>
                  <a:gd name="connsiteX20" fmla="*/ 10160 w 68453"/>
                  <a:gd name="connsiteY20" fmla="*/ 34290 h 100647"/>
                  <a:gd name="connsiteX21" fmla="*/ 11811 w 68453"/>
                  <a:gd name="connsiteY21" fmla="*/ 44577 h 100647"/>
                  <a:gd name="connsiteX22" fmla="*/ 16637 w 68453"/>
                  <a:gd name="connsiteY22" fmla="*/ 52959 h 100647"/>
                  <a:gd name="connsiteX23" fmla="*/ 24384 w 68453"/>
                  <a:gd name="connsiteY23" fmla="*/ 58547 h 100647"/>
                  <a:gd name="connsiteX24" fmla="*/ 34861 w 68453"/>
                  <a:gd name="connsiteY24" fmla="*/ 60579 h 100647"/>
                  <a:gd name="connsiteX25" fmla="*/ 44895 w 68453"/>
                  <a:gd name="connsiteY25" fmla="*/ 58547 h 100647"/>
                  <a:gd name="connsiteX26" fmla="*/ 52832 w 68453"/>
                  <a:gd name="connsiteY26" fmla="*/ 53022 h 100647"/>
                  <a:gd name="connsiteX27" fmla="*/ 58103 w 68453"/>
                  <a:gd name="connsiteY27" fmla="*/ 44704 h 100647"/>
                  <a:gd name="connsiteX28" fmla="*/ 60008 w 68453"/>
                  <a:gd name="connsiteY28" fmla="*/ 34290 h 100647"/>
                  <a:gd name="connsiteX29" fmla="*/ 58103 w 68453"/>
                  <a:gd name="connsiteY29" fmla="*/ 23876 h 100647"/>
                  <a:gd name="connsiteX30" fmla="*/ 52832 w 68453"/>
                  <a:gd name="connsiteY30" fmla="*/ 15494 h 100647"/>
                  <a:gd name="connsiteX31" fmla="*/ 44895 w 68453"/>
                  <a:gd name="connsiteY31" fmla="*/ 9906 h 100647"/>
                  <a:gd name="connsiteX32" fmla="*/ 34861 w 68453"/>
                  <a:gd name="connsiteY32" fmla="*/ 7874 h 100647"/>
                  <a:gd name="connsiteX33" fmla="*/ 24384 w 68453"/>
                  <a:gd name="connsiteY33" fmla="*/ 9970 h 100647"/>
                  <a:gd name="connsiteX34" fmla="*/ 16637 w 68453"/>
                  <a:gd name="connsiteY34" fmla="*/ 15621 h 100647"/>
                  <a:gd name="connsiteX35" fmla="*/ 11811 w 68453"/>
                  <a:gd name="connsiteY35" fmla="*/ 24003 h 100647"/>
                  <a:gd name="connsiteX36" fmla="*/ 10160 w 68453"/>
                  <a:gd name="connsiteY36" fmla="*/ 34290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453" h="100647">
                    <a:moveTo>
                      <a:pt x="58484" y="55943"/>
                    </a:moveTo>
                    <a:cubicBezTo>
                      <a:pt x="55753" y="60071"/>
                      <a:pt x="52197" y="63183"/>
                      <a:pt x="47625" y="65405"/>
                    </a:cubicBezTo>
                    <a:cubicBezTo>
                      <a:pt x="43117" y="67564"/>
                      <a:pt x="38545" y="68707"/>
                      <a:pt x="33846" y="68707"/>
                    </a:cubicBezTo>
                    <a:cubicBezTo>
                      <a:pt x="28702" y="68707"/>
                      <a:pt x="24067" y="67818"/>
                      <a:pt x="19939" y="66040"/>
                    </a:cubicBezTo>
                    <a:cubicBezTo>
                      <a:pt x="15811" y="64262"/>
                      <a:pt x="12255" y="61849"/>
                      <a:pt x="9335" y="58801"/>
                    </a:cubicBezTo>
                    <a:cubicBezTo>
                      <a:pt x="6414" y="55753"/>
                      <a:pt x="4128" y="52070"/>
                      <a:pt x="2477" y="47879"/>
                    </a:cubicBezTo>
                    <a:cubicBezTo>
                      <a:pt x="826" y="43688"/>
                      <a:pt x="0" y="39179"/>
                      <a:pt x="0" y="34353"/>
                    </a:cubicBezTo>
                    <a:cubicBezTo>
                      <a:pt x="0" y="29527"/>
                      <a:pt x="826" y="25019"/>
                      <a:pt x="2477" y="20828"/>
                    </a:cubicBezTo>
                    <a:cubicBezTo>
                      <a:pt x="4128" y="16637"/>
                      <a:pt x="6414" y="13017"/>
                      <a:pt x="9335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481" y="0"/>
                      <a:pt x="43117" y="1079"/>
                      <a:pt x="47625" y="3302"/>
                    </a:cubicBezTo>
                    <a:cubicBezTo>
                      <a:pt x="52134" y="5461"/>
                      <a:pt x="55753" y="8699"/>
                      <a:pt x="58484" y="13017"/>
                    </a:cubicBezTo>
                    <a:lnTo>
                      <a:pt x="58928" y="13017"/>
                    </a:lnTo>
                    <a:lnTo>
                      <a:pt x="58928" y="1714"/>
                    </a:lnTo>
                    <a:lnTo>
                      <a:pt x="68453" y="1714"/>
                    </a:lnTo>
                    <a:lnTo>
                      <a:pt x="68453" y="100647"/>
                    </a:lnTo>
                    <a:lnTo>
                      <a:pt x="58928" y="100647"/>
                    </a:lnTo>
                    <a:lnTo>
                      <a:pt x="58928" y="56070"/>
                    </a:lnTo>
                    <a:lnTo>
                      <a:pt x="58484" y="56070"/>
                    </a:lnTo>
                    <a:close/>
                    <a:moveTo>
                      <a:pt x="10160" y="34290"/>
                    </a:moveTo>
                    <a:cubicBezTo>
                      <a:pt x="10160" y="37909"/>
                      <a:pt x="10732" y="41339"/>
                      <a:pt x="11811" y="44577"/>
                    </a:cubicBezTo>
                    <a:cubicBezTo>
                      <a:pt x="12954" y="47815"/>
                      <a:pt x="14542" y="50609"/>
                      <a:pt x="16637" y="52959"/>
                    </a:cubicBezTo>
                    <a:cubicBezTo>
                      <a:pt x="18733" y="55308"/>
                      <a:pt x="21336" y="57214"/>
                      <a:pt x="24384" y="58547"/>
                    </a:cubicBezTo>
                    <a:cubicBezTo>
                      <a:pt x="27432" y="59880"/>
                      <a:pt x="30924" y="60579"/>
                      <a:pt x="34861" y="60579"/>
                    </a:cubicBezTo>
                    <a:cubicBezTo>
                      <a:pt x="38481" y="60579"/>
                      <a:pt x="41847" y="59880"/>
                      <a:pt x="44895" y="58547"/>
                    </a:cubicBezTo>
                    <a:cubicBezTo>
                      <a:pt x="47942" y="57214"/>
                      <a:pt x="50610" y="55372"/>
                      <a:pt x="52832" y="53022"/>
                    </a:cubicBezTo>
                    <a:cubicBezTo>
                      <a:pt x="55054" y="50673"/>
                      <a:pt x="56833" y="47942"/>
                      <a:pt x="58103" y="44704"/>
                    </a:cubicBezTo>
                    <a:cubicBezTo>
                      <a:pt x="59373" y="41465"/>
                      <a:pt x="60008" y="38036"/>
                      <a:pt x="60008" y="34290"/>
                    </a:cubicBezTo>
                    <a:cubicBezTo>
                      <a:pt x="60008" y="30543"/>
                      <a:pt x="59373" y="27114"/>
                      <a:pt x="58103" y="23876"/>
                    </a:cubicBezTo>
                    <a:cubicBezTo>
                      <a:pt x="56833" y="20638"/>
                      <a:pt x="55118" y="17843"/>
                      <a:pt x="52832" y="15494"/>
                    </a:cubicBezTo>
                    <a:cubicBezTo>
                      <a:pt x="50546" y="13145"/>
                      <a:pt x="47942" y="11239"/>
                      <a:pt x="44895" y="9906"/>
                    </a:cubicBezTo>
                    <a:cubicBezTo>
                      <a:pt x="41847" y="8572"/>
                      <a:pt x="38481" y="7874"/>
                      <a:pt x="34861" y="7874"/>
                    </a:cubicBezTo>
                    <a:cubicBezTo>
                      <a:pt x="30924" y="7874"/>
                      <a:pt x="27432" y="8572"/>
                      <a:pt x="24384" y="9970"/>
                    </a:cubicBezTo>
                    <a:cubicBezTo>
                      <a:pt x="21336" y="11366"/>
                      <a:pt x="18733" y="13271"/>
                      <a:pt x="16637" y="15621"/>
                    </a:cubicBezTo>
                    <a:cubicBezTo>
                      <a:pt x="14542" y="17970"/>
                      <a:pt x="12954" y="20764"/>
                      <a:pt x="11811" y="24003"/>
                    </a:cubicBezTo>
                    <a:cubicBezTo>
                      <a:pt x="10668" y="27241"/>
                      <a:pt x="10160" y="30607"/>
                      <a:pt x="10160" y="34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E4BB83F2-5D0D-724D-7F42-4D062D24B752}"/>
                  </a:ext>
                </a:extLst>
              </p:cNvPr>
              <p:cNvSpPr/>
              <p:nvPr/>
            </p:nvSpPr>
            <p:spPr>
              <a:xfrm>
                <a:off x="6189281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B3C2E7E-7859-86B4-D8F6-DAD2103EEC91}"/>
                  </a:ext>
                </a:extLst>
              </p:cNvPr>
              <p:cNvSpPr/>
              <p:nvPr/>
            </p:nvSpPr>
            <p:spPr>
              <a:xfrm>
                <a:off x="6266116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7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EAE477B9-A7BA-6B65-8E78-1B19235D5E73}"/>
                  </a:ext>
                </a:extLst>
              </p:cNvPr>
              <p:cNvSpPr/>
              <p:nvPr/>
            </p:nvSpPr>
            <p:spPr>
              <a:xfrm>
                <a:off x="6344920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2F19462-BCF8-71AC-7C1A-7B5398B5E5AC}"/>
                  </a:ext>
                </a:extLst>
              </p:cNvPr>
              <p:cNvSpPr/>
              <p:nvPr/>
            </p:nvSpPr>
            <p:spPr>
              <a:xfrm>
                <a:off x="649903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10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10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7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2FDB93D-0E54-A5EF-3D8D-1CB860DFB64D}"/>
                  </a:ext>
                </a:extLst>
              </p:cNvPr>
              <p:cNvSpPr/>
              <p:nvPr/>
            </p:nvSpPr>
            <p:spPr>
              <a:xfrm>
                <a:off x="6583171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2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7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4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726D55-DC53-31D1-DA3E-2CDC52956D81}"/>
                  </a:ext>
                </a:extLst>
              </p:cNvPr>
              <p:cNvSpPr/>
              <p:nvPr/>
            </p:nvSpPr>
            <p:spPr>
              <a:xfrm>
                <a:off x="6627494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8 w 56134"/>
                  <a:gd name="connsiteY8" fmla="*/ 1460 h 68770"/>
                  <a:gd name="connsiteX9" fmla="*/ 47625 w 56134"/>
                  <a:gd name="connsiteY9" fmla="*/ 5842 h 68770"/>
                  <a:gd name="connsiteX10" fmla="*/ 53087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5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9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60 w 56134"/>
                  <a:gd name="connsiteY21" fmla="*/ 67691 h 68770"/>
                  <a:gd name="connsiteX22" fmla="*/ 7620 w 56134"/>
                  <a:gd name="connsiteY22" fmla="*/ 64262 h 68770"/>
                  <a:gd name="connsiteX23" fmla="*/ 2160 w 56134"/>
                  <a:gd name="connsiteY23" fmla="*/ 58103 h 68770"/>
                  <a:gd name="connsiteX24" fmla="*/ 0 w 56134"/>
                  <a:gd name="connsiteY24" fmla="*/ 48832 h 68770"/>
                  <a:gd name="connsiteX25" fmla="*/ 3811 w 56134"/>
                  <a:gd name="connsiteY25" fmla="*/ 36830 h 68770"/>
                  <a:gd name="connsiteX26" fmla="*/ 14098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7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6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4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1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8" y="0"/>
                      <a:pt x="36449" y="508"/>
                      <a:pt x="39498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7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5" y="67056"/>
                    </a:cubicBezTo>
                    <a:lnTo>
                      <a:pt x="47625" y="67056"/>
                    </a:lnTo>
                    <a:cubicBezTo>
                      <a:pt x="47372" y="65468"/>
                      <a:pt x="47117" y="63754"/>
                      <a:pt x="46927" y="61913"/>
                    </a:cubicBezTo>
                    <a:cubicBezTo>
                      <a:pt x="46737" y="60071"/>
                      <a:pt x="46673" y="58229"/>
                      <a:pt x="46673" y="56452"/>
                    </a:cubicBezTo>
                    <a:lnTo>
                      <a:pt x="46419" y="56452"/>
                    </a:lnTo>
                    <a:cubicBezTo>
                      <a:pt x="43435" y="60833"/>
                      <a:pt x="40069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60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2" y="62674"/>
                      <a:pt x="3620" y="60642"/>
                      <a:pt x="2160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1" y="36830"/>
                    </a:cubicBezTo>
                    <a:cubicBezTo>
                      <a:pt x="6350" y="33846"/>
                      <a:pt x="9779" y="31686"/>
                      <a:pt x="14098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7" y="34989"/>
                    </a:cubicBezTo>
                    <a:cubicBezTo>
                      <a:pt x="27560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6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4654AB3-7998-7D49-5E13-3556EB9DC6A5}"/>
                  </a:ext>
                </a:extLst>
              </p:cNvPr>
              <p:cNvSpPr/>
              <p:nvPr/>
            </p:nvSpPr>
            <p:spPr>
              <a:xfrm>
                <a:off x="669366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711F32F-5084-FA1E-0A4F-F603C6BF7D8A}"/>
                  </a:ext>
                </a:extLst>
              </p:cNvPr>
              <p:cNvSpPr/>
              <p:nvPr/>
            </p:nvSpPr>
            <p:spPr>
              <a:xfrm>
                <a:off x="6774497" y="5047170"/>
                <a:ext cx="63690" cy="65404"/>
              </a:xfrm>
              <a:custGeom>
                <a:avLst/>
                <a:gdLst>
                  <a:gd name="connsiteX0" fmla="*/ 37147 w 63690"/>
                  <a:gd name="connsiteY0" fmla="*/ 65405 h 65404"/>
                  <a:gd name="connsiteX1" fmla="*/ 26670 w 63690"/>
                  <a:gd name="connsiteY1" fmla="*/ 65405 h 65404"/>
                  <a:gd name="connsiteX2" fmla="*/ 0 w 63690"/>
                  <a:gd name="connsiteY2" fmla="*/ 0 h 65404"/>
                  <a:gd name="connsiteX3" fmla="*/ 10605 w 63690"/>
                  <a:gd name="connsiteY3" fmla="*/ 0 h 65404"/>
                  <a:gd name="connsiteX4" fmla="*/ 31814 w 63690"/>
                  <a:gd name="connsiteY4" fmla="*/ 55308 h 65404"/>
                  <a:gd name="connsiteX5" fmla="*/ 32068 w 63690"/>
                  <a:gd name="connsiteY5" fmla="*/ 55308 h 65404"/>
                  <a:gd name="connsiteX6" fmla="*/ 53467 w 63690"/>
                  <a:gd name="connsiteY6" fmla="*/ 0 h 65404"/>
                  <a:gd name="connsiteX7" fmla="*/ 63691 w 63690"/>
                  <a:gd name="connsiteY7" fmla="*/ 0 h 65404"/>
                  <a:gd name="connsiteX8" fmla="*/ 37147 w 63690"/>
                  <a:gd name="connsiteY8" fmla="*/ 65405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90" h="65404">
                    <a:moveTo>
                      <a:pt x="37147" y="65405"/>
                    </a:moveTo>
                    <a:lnTo>
                      <a:pt x="26670" y="65405"/>
                    </a:lnTo>
                    <a:lnTo>
                      <a:pt x="0" y="0"/>
                    </a:lnTo>
                    <a:lnTo>
                      <a:pt x="10605" y="0"/>
                    </a:lnTo>
                    <a:lnTo>
                      <a:pt x="31814" y="55308"/>
                    </a:lnTo>
                    <a:lnTo>
                      <a:pt x="32068" y="55308"/>
                    </a:lnTo>
                    <a:lnTo>
                      <a:pt x="53467" y="0"/>
                    </a:lnTo>
                    <a:lnTo>
                      <a:pt x="63691" y="0"/>
                    </a:lnTo>
                    <a:lnTo>
                      <a:pt x="37147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7119CE4-1592-96CC-9B5F-A9B4959DDDBB}"/>
                  </a:ext>
                </a:extLst>
              </p:cNvPr>
              <p:cNvSpPr/>
              <p:nvPr/>
            </p:nvSpPr>
            <p:spPr>
              <a:xfrm>
                <a:off x="6848220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3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1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3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5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7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1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5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9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1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9" y="18097"/>
                      <a:pt x="13018" y="20891"/>
                      <a:pt x="11874" y="24130"/>
                    </a:cubicBezTo>
                    <a:cubicBezTo>
                      <a:pt x="10732" y="27368"/>
                      <a:pt x="10161" y="30734"/>
                      <a:pt x="10161" y="34417"/>
                    </a:cubicBezTo>
                    <a:cubicBezTo>
                      <a:pt x="10161" y="38100"/>
                      <a:pt x="10732" y="41466"/>
                      <a:pt x="11874" y="44704"/>
                    </a:cubicBezTo>
                    <a:cubicBezTo>
                      <a:pt x="13018" y="47942"/>
                      <a:pt x="14669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1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9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1D5B3B27-BD38-18C1-7A34-F7EC8002EF7E}"/>
                  </a:ext>
                </a:extLst>
              </p:cNvPr>
              <p:cNvSpPr/>
              <p:nvPr/>
            </p:nvSpPr>
            <p:spPr>
              <a:xfrm>
                <a:off x="6938581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7A9BE55-3172-A0D7-C096-16809EF9CA71}"/>
                  </a:ext>
                </a:extLst>
              </p:cNvPr>
              <p:cNvSpPr/>
              <p:nvPr/>
            </p:nvSpPr>
            <p:spPr>
              <a:xfrm>
                <a:off x="6972998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DDEEB8C-2259-8D50-A4EF-BE116A09D349}"/>
                  </a:ext>
                </a:extLst>
              </p:cNvPr>
              <p:cNvSpPr/>
              <p:nvPr/>
            </p:nvSpPr>
            <p:spPr>
              <a:xfrm>
                <a:off x="7042784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F8395151-63F5-2A8A-0471-D541B22D71EA}"/>
                  </a:ext>
                </a:extLst>
              </p:cNvPr>
              <p:cNvSpPr/>
              <p:nvPr/>
            </p:nvSpPr>
            <p:spPr>
              <a:xfrm>
                <a:off x="7098982" y="50454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2 w 68389"/>
                  <a:gd name="connsiteY26" fmla="*/ 15621 h 100647"/>
                  <a:gd name="connsiteX27" fmla="*/ 10414 w 68389"/>
                  <a:gd name="connsiteY27" fmla="*/ 24003 h 100647"/>
                  <a:gd name="connsiteX28" fmla="*/ 8510 w 68389"/>
                  <a:gd name="connsiteY28" fmla="*/ 34417 h 100647"/>
                  <a:gd name="connsiteX29" fmla="*/ 10414 w 68389"/>
                  <a:gd name="connsiteY29" fmla="*/ 44831 h 100647"/>
                  <a:gd name="connsiteX30" fmla="*/ 15622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3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2" y="8699"/>
                      <a:pt x="37529" y="8001"/>
                      <a:pt x="33592" y="8001"/>
                    </a:cubicBezTo>
                    <a:cubicBezTo>
                      <a:pt x="29973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2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10" y="30671"/>
                      <a:pt x="8510" y="34417"/>
                    </a:cubicBezTo>
                    <a:cubicBezTo>
                      <a:pt x="8510" y="38164"/>
                      <a:pt x="9144" y="41592"/>
                      <a:pt x="10414" y="44831"/>
                    </a:cubicBezTo>
                    <a:cubicBezTo>
                      <a:pt x="11685" y="48070"/>
                      <a:pt x="13399" y="50800"/>
                      <a:pt x="15622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3" y="60706"/>
                      <a:pt x="33592" y="60706"/>
                    </a:cubicBezTo>
                    <a:cubicBezTo>
                      <a:pt x="37529" y="60706"/>
                      <a:pt x="41022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6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E488AA18-E0AE-A44F-106B-12B1838133A1}"/>
                  </a:ext>
                </a:extLst>
              </p:cNvPr>
              <p:cNvSpPr/>
              <p:nvPr/>
            </p:nvSpPr>
            <p:spPr>
              <a:xfrm>
                <a:off x="7182802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4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4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F9CF8B6-4656-2159-60B7-7F5C9FEBADCF}"/>
                  </a:ext>
                </a:extLst>
              </p:cNvPr>
              <p:cNvSpPr/>
              <p:nvPr/>
            </p:nvSpPr>
            <p:spPr>
              <a:xfrm>
                <a:off x="7248969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100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76C2E14-253B-EEA6-9113-30AEFD0764FF}"/>
                  </a:ext>
                </a:extLst>
              </p:cNvPr>
              <p:cNvSpPr/>
              <p:nvPr/>
            </p:nvSpPr>
            <p:spPr>
              <a:xfrm>
                <a:off x="7303198" y="5098351"/>
                <a:ext cx="15113" cy="15049"/>
              </a:xfrm>
              <a:custGeom>
                <a:avLst/>
                <a:gdLst>
                  <a:gd name="connsiteX0" fmla="*/ 15113 w 15113"/>
                  <a:gd name="connsiteY0" fmla="*/ 7557 h 15049"/>
                  <a:gd name="connsiteX1" fmla="*/ 13018 w 15113"/>
                  <a:gd name="connsiteY1" fmla="*/ 12764 h 15049"/>
                  <a:gd name="connsiteX2" fmla="*/ 7557 w 15113"/>
                  <a:gd name="connsiteY2" fmla="*/ 15049 h 15049"/>
                  <a:gd name="connsiteX3" fmla="*/ 2095 w 15113"/>
                  <a:gd name="connsiteY3" fmla="*/ 12764 h 15049"/>
                  <a:gd name="connsiteX4" fmla="*/ 0 w 15113"/>
                  <a:gd name="connsiteY4" fmla="*/ 7557 h 15049"/>
                  <a:gd name="connsiteX5" fmla="*/ 2095 w 15113"/>
                  <a:gd name="connsiteY5" fmla="*/ 2286 h 15049"/>
                  <a:gd name="connsiteX6" fmla="*/ 7557 w 15113"/>
                  <a:gd name="connsiteY6" fmla="*/ 0 h 15049"/>
                  <a:gd name="connsiteX7" fmla="*/ 13018 w 15113"/>
                  <a:gd name="connsiteY7" fmla="*/ 2286 h 15049"/>
                  <a:gd name="connsiteX8" fmla="*/ 15113 w 15113"/>
                  <a:gd name="connsiteY8" fmla="*/ 7557 h 1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" h="15049">
                    <a:moveTo>
                      <a:pt x="15113" y="7557"/>
                    </a:moveTo>
                    <a:cubicBezTo>
                      <a:pt x="15113" y="9525"/>
                      <a:pt x="14415" y="11239"/>
                      <a:pt x="13018" y="12764"/>
                    </a:cubicBezTo>
                    <a:cubicBezTo>
                      <a:pt x="11620" y="14288"/>
                      <a:pt x="9779" y="15049"/>
                      <a:pt x="7557" y="15049"/>
                    </a:cubicBezTo>
                    <a:cubicBezTo>
                      <a:pt x="5334" y="15049"/>
                      <a:pt x="3493" y="14288"/>
                      <a:pt x="2095" y="12764"/>
                    </a:cubicBezTo>
                    <a:cubicBezTo>
                      <a:pt x="698" y="11239"/>
                      <a:pt x="0" y="9461"/>
                      <a:pt x="0" y="7557"/>
                    </a:cubicBezTo>
                    <a:cubicBezTo>
                      <a:pt x="0" y="5652"/>
                      <a:pt x="698" y="3873"/>
                      <a:pt x="2095" y="2286"/>
                    </a:cubicBezTo>
                    <a:cubicBezTo>
                      <a:pt x="3493" y="762"/>
                      <a:pt x="5334" y="0"/>
                      <a:pt x="7557" y="0"/>
                    </a:cubicBezTo>
                    <a:cubicBezTo>
                      <a:pt x="9779" y="0"/>
                      <a:pt x="11620" y="762"/>
                      <a:pt x="13018" y="2286"/>
                    </a:cubicBezTo>
                    <a:cubicBezTo>
                      <a:pt x="14415" y="3810"/>
                      <a:pt x="15113" y="5588"/>
                      <a:pt x="15113" y="7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52B34F65-D94E-CDC7-FEF8-8155293E7522}"/>
                  </a:ext>
                </a:extLst>
              </p:cNvPr>
              <p:cNvSpPr/>
              <p:nvPr/>
            </p:nvSpPr>
            <p:spPr>
              <a:xfrm>
                <a:off x="7372286" y="5013705"/>
                <a:ext cx="73914" cy="101409"/>
              </a:xfrm>
              <a:custGeom>
                <a:avLst/>
                <a:gdLst>
                  <a:gd name="connsiteX0" fmla="*/ 36957 w 73914"/>
                  <a:gd name="connsiteY0" fmla="*/ 101410 h 101409"/>
                  <a:gd name="connsiteX1" fmla="*/ 18669 w 73914"/>
                  <a:gd name="connsiteY1" fmla="*/ 97599 h 101409"/>
                  <a:gd name="connsiteX2" fmla="*/ 7366 w 73914"/>
                  <a:gd name="connsiteY2" fmla="*/ 87884 h 101409"/>
                  <a:gd name="connsiteX3" fmla="*/ 1588 w 73914"/>
                  <a:gd name="connsiteY3" fmla="*/ 75121 h 101409"/>
                  <a:gd name="connsiteX4" fmla="*/ 0 w 73914"/>
                  <a:gd name="connsiteY4" fmla="*/ 62040 h 101409"/>
                  <a:gd name="connsiteX5" fmla="*/ 0 w 73914"/>
                  <a:gd name="connsiteY5" fmla="*/ 0 h 101409"/>
                  <a:gd name="connsiteX6" fmla="*/ 10033 w 73914"/>
                  <a:gd name="connsiteY6" fmla="*/ 0 h 101409"/>
                  <a:gd name="connsiteX7" fmla="*/ 10033 w 73914"/>
                  <a:gd name="connsiteY7" fmla="*/ 60897 h 101409"/>
                  <a:gd name="connsiteX8" fmla="*/ 11430 w 73914"/>
                  <a:gd name="connsiteY8" fmla="*/ 72580 h 101409"/>
                  <a:gd name="connsiteX9" fmla="*/ 15939 w 73914"/>
                  <a:gd name="connsiteY9" fmla="*/ 82614 h 101409"/>
                  <a:gd name="connsiteX10" fmla="*/ 24257 w 73914"/>
                  <a:gd name="connsiteY10" fmla="*/ 89726 h 101409"/>
                  <a:gd name="connsiteX11" fmla="*/ 36957 w 73914"/>
                  <a:gd name="connsiteY11" fmla="*/ 92456 h 101409"/>
                  <a:gd name="connsiteX12" fmla="*/ 49657 w 73914"/>
                  <a:gd name="connsiteY12" fmla="*/ 89726 h 101409"/>
                  <a:gd name="connsiteX13" fmla="*/ 57976 w 73914"/>
                  <a:gd name="connsiteY13" fmla="*/ 82614 h 101409"/>
                  <a:gd name="connsiteX14" fmla="*/ 62484 w 73914"/>
                  <a:gd name="connsiteY14" fmla="*/ 72580 h 101409"/>
                  <a:gd name="connsiteX15" fmla="*/ 63881 w 73914"/>
                  <a:gd name="connsiteY15" fmla="*/ 60897 h 101409"/>
                  <a:gd name="connsiteX16" fmla="*/ 63881 w 73914"/>
                  <a:gd name="connsiteY16" fmla="*/ 0 h 101409"/>
                  <a:gd name="connsiteX17" fmla="*/ 73914 w 73914"/>
                  <a:gd name="connsiteY17" fmla="*/ 0 h 101409"/>
                  <a:gd name="connsiteX18" fmla="*/ 73914 w 73914"/>
                  <a:gd name="connsiteY18" fmla="*/ 62040 h 101409"/>
                  <a:gd name="connsiteX19" fmla="*/ 72327 w 73914"/>
                  <a:gd name="connsiteY19" fmla="*/ 75121 h 101409"/>
                  <a:gd name="connsiteX20" fmla="*/ 66548 w 73914"/>
                  <a:gd name="connsiteY20" fmla="*/ 87884 h 101409"/>
                  <a:gd name="connsiteX21" fmla="*/ 55182 w 73914"/>
                  <a:gd name="connsiteY21" fmla="*/ 97599 h 101409"/>
                  <a:gd name="connsiteX22" fmla="*/ 36957 w 73914"/>
                  <a:gd name="connsiteY22" fmla="*/ 101410 h 10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914" h="101409">
                    <a:moveTo>
                      <a:pt x="36957" y="101410"/>
                    </a:moveTo>
                    <a:cubicBezTo>
                      <a:pt x="29528" y="101410"/>
                      <a:pt x="23432" y="100140"/>
                      <a:pt x="18669" y="97599"/>
                    </a:cubicBezTo>
                    <a:cubicBezTo>
                      <a:pt x="13907" y="95060"/>
                      <a:pt x="10160" y="91821"/>
                      <a:pt x="7366" y="87884"/>
                    </a:cubicBezTo>
                    <a:cubicBezTo>
                      <a:pt x="4572" y="83947"/>
                      <a:pt x="2667" y="79692"/>
                      <a:pt x="1588" y="75121"/>
                    </a:cubicBezTo>
                    <a:cubicBezTo>
                      <a:pt x="508" y="70548"/>
                      <a:pt x="0" y="66167"/>
                      <a:pt x="0" y="62040"/>
                    </a:cubicBez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60897"/>
                    </a:lnTo>
                    <a:cubicBezTo>
                      <a:pt x="10033" y="64897"/>
                      <a:pt x="10478" y="68771"/>
                      <a:pt x="11430" y="72580"/>
                    </a:cubicBezTo>
                    <a:cubicBezTo>
                      <a:pt x="12382" y="76327"/>
                      <a:pt x="13843" y="79692"/>
                      <a:pt x="15939" y="82614"/>
                    </a:cubicBezTo>
                    <a:cubicBezTo>
                      <a:pt x="18034" y="85535"/>
                      <a:pt x="20828" y="87947"/>
                      <a:pt x="24257" y="89726"/>
                    </a:cubicBezTo>
                    <a:cubicBezTo>
                      <a:pt x="27686" y="91567"/>
                      <a:pt x="31941" y="92456"/>
                      <a:pt x="36957" y="92456"/>
                    </a:cubicBezTo>
                    <a:cubicBezTo>
                      <a:pt x="41973" y="92456"/>
                      <a:pt x="46228" y="91567"/>
                      <a:pt x="49657" y="89726"/>
                    </a:cubicBezTo>
                    <a:cubicBezTo>
                      <a:pt x="53086" y="87884"/>
                      <a:pt x="55880" y="85535"/>
                      <a:pt x="57976" y="82614"/>
                    </a:cubicBezTo>
                    <a:cubicBezTo>
                      <a:pt x="60071" y="79692"/>
                      <a:pt x="61595" y="76327"/>
                      <a:pt x="62484" y="72580"/>
                    </a:cubicBezTo>
                    <a:cubicBezTo>
                      <a:pt x="63373" y="68834"/>
                      <a:pt x="63881" y="64897"/>
                      <a:pt x="63881" y="60897"/>
                    </a:cubicBezTo>
                    <a:lnTo>
                      <a:pt x="63881" y="0"/>
                    </a:lnTo>
                    <a:lnTo>
                      <a:pt x="73914" y="0"/>
                    </a:lnTo>
                    <a:lnTo>
                      <a:pt x="73914" y="62040"/>
                    </a:lnTo>
                    <a:cubicBezTo>
                      <a:pt x="73914" y="66167"/>
                      <a:pt x="73406" y="70485"/>
                      <a:pt x="72327" y="75121"/>
                    </a:cubicBezTo>
                    <a:cubicBezTo>
                      <a:pt x="71247" y="79756"/>
                      <a:pt x="69342" y="84010"/>
                      <a:pt x="66548" y="87884"/>
                    </a:cubicBezTo>
                    <a:cubicBezTo>
                      <a:pt x="63754" y="91758"/>
                      <a:pt x="59944" y="95060"/>
                      <a:pt x="55182" y="97599"/>
                    </a:cubicBezTo>
                    <a:cubicBezTo>
                      <a:pt x="50356" y="100140"/>
                      <a:pt x="44323" y="101410"/>
                      <a:pt x="36957" y="101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4ACC9D8-EAD0-109D-DE78-90D56ECFB112}"/>
                  </a:ext>
                </a:extLst>
              </p:cNvPr>
              <p:cNvSpPr/>
              <p:nvPr/>
            </p:nvSpPr>
            <p:spPr>
              <a:xfrm>
                <a:off x="745947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2282415-C2EE-BA01-E643-85FDF44C21A5}"/>
                  </a:ext>
                </a:extLst>
              </p:cNvPr>
              <p:cNvSpPr/>
              <p:nvPr/>
            </p:nvSpPr>
            <p:spPr>
              <a:xfrm>
                <a:off x="7541514" y="5047234"/>
                <a:ext cx="97028" cy="65404"/>
              </a:xfrm>
              <a:custGeom>
                <a:avLst/>
                <a:gdLst>
                  <a:gd name="connsiteX0" fmla="*/ 10351 w 97028"/>
                  <a:gd name="connsiteY0" fmla="*/ 0 h 65404"/>
                  <a:gd name="connsiteX1" fmla="*/ 26162 w 97028"/>
                  <a:gd name="connsiteY1" fmla="*/ 53086 h 65404"/>
                  <a:gd name="connsiteX2" fmla="*/ 26416 w 97028"/>
                  <a:gd name="connsiteY2" fmla="*/ 53086 h 65404"/>
                  <a:gd name="connsiteX3" fmla="*/ 44005 w 97028"/>
                  <a:gd name="connsiteY3" fmla="*/ 0 h 65404"/>
                  <a:gd name="connsiteX4" fmla="*/ 53213 w 97028"/>
                  <a:gd name="connsiteY4" fmla="*/ 0 h 65404"/>
                  <a:gd name="connsiteX5" fmla="*/ 71120 w 97028"/>
                  <a:gd name="connsiteY5" fmla="*/ 53086 h 65404"/>
                  <a:gd name="connsiteX6" fmla="*/ 71374 w 97028"/>
                  <a:gd name="connsiteY6" fmla="*/ 53086 h 65404"/>
                  <a:gd name="connsiteX7" fmla="*/ 86995 w 97028"/>
                  <a:gd name="connsiteY7" fmla="*/ 0 h 65404"/>
                  <a:gd name="connsiteX8" fmla="*/ 97028 w 97028"/>
                  <a:gd name="connsiteY8" fmla="*/ 0 h 65404"/>
                  <a:gd name="connsiteX9" fmla="*/ 76327 w 97028"/>
                  <a:gd name="connsiteY9" fmla="*/ 65405 h 65404"/>
                  <a:gd name="connsiteX10" fmla="*/ 65977 w 97028"/>
                  <a:gd name="connsiteY10" fmla="*/ 65405 h 65404"/>
                  <a:gd name="connsiteX11" fmla="*/ 48514 w 97028"/>
                  <a:gd name="connsiteY11" fmla="*/ 12446 h 65404"/>
                  <a:gd name="connsiteX12" fmla="*/ 48260 w 97028"/>
                  <a:gd name="connsiteY12" fmla="*/ 12446 h 65404"/>
                  <a:gd name="connsiteX13" fmla="*/ 31052 w 97028"/>
                  <a:gd name="connsiteY13" fmla="*/ 65405 h 65404"/>
                  <a:gd name="connsiteX14" fmla="*/ 20701 w 97028"/>
                  <a:gd name="connsiteY14" fmla="*/ 65405 h 65404"/>
                  <a:gd name="connsiteX15" fmla="*/ 0 w 97028"/>
                  <a:gd name="connsiteY15" fmla="*/ 0 h 65404"/>
                  <a:gd name="connsiteX16" fmla="*/ 10223 w 97028"/>
                  <a:gd name="connsiteY16" fmla="*/ 0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028" h="65404">
                    <a:moveTo>
                      <a:pt x="10351" y="0"/>
                    </a:moveTo>
                    <a:lnTo>
                      <a:pt x="26162" y="53086"/>
                    </a:lnTo>
                    <a:lnTo>
                      <a:pt x="26416" y="53086"/>
                    </a:lnTo>
                    <a:lnTo>
                      <a:pt x="44005" y="0"/>
                    </a:lnTo>
                    <a:lnTo>
                      <a:pt x="53213" y="0"/>
                    </a:lnTo>
                    <a:lnTo>
                      <a:pt x="71120" y="53086"/>
                    </a:lnTo>
                    <a:lnTo>
                      <a:pt x="71374" y="53086"/>
                    </a:lnTo>
                    <a:lnTo>
                      <a:pt x="86995" y="0"/>
                    </a:lnTo>
                    <a:lnTo>
                      <a:pt x="97028" y="0"/>
                    </a:lnTo>
                    <a:lnTo>
                      <a:pt x="76327" y="65405"/>
                    </a:lnTo>
                    <a:lnTo>
                      <a:pt x="65977" y="65405"/>
                    </a:lnTo>
                    <a:lnTo>
                      <a:pt x="48514" y="12446"/>
                    </a:lnTo>
                    <a:lnTo>
                      <a:pt x="48260" y="12446"/>
                    </a:lnTo>
                    <a:lnTo>
                      <a:pt x="31052" y="65405"/>
                    </a:lnTo>
                    <a:lnTo>
                      <a:pt x="20701" y="65405"/>
                    </a:lnTo>
                    <a:lnTo>
                      <a:pt x="0" y="0"/>
                    </a:lnTo>
                    <a:lnTo>
                      <a:pt x="10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8A182C4-C929-06BB-A04E-09E8D3DD1E22}"/>
                  </a:ext>
                </a:extLst>
              </p:cNvPr>
              <p:cNvSpPr/>
              <p:nvPr/>
            </p:nvSpPr>
            <p:spPr>
              <a:xfrm>
                <a:off x="7652956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58EF7CDC-CD87-80AD-9228-57C95263B61A}"/>
                  </a:ext>
                </a:extLst>
              </p:cNvPr>
              <p:cNvSpPr/>
              <p:nvPr/>
            </p:nvSpPr>
            <p:spPr>
              <a:xfrm>
                <a:off x="7682547" y="50456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1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6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AF0A8ED-174A-1A31-F6D1-CCF0145994D4}"/>
                  </a:ext>
                </a:extLst>
              </p:cNvPr>
              <p:cNvSpPr/>
              <p:nvPr/>
            </p:nvSpPr>
            <p:spPr>
              <a:xfrm>
                <a:off x="774992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560100B7-3C17-72DD-120B-2AC9D524C583}"/>
                  </a:ext>
                </a:extLst>
              </p:cNvPr>
              <p:cNvSpPr/>
              <p:nvPr/>
            </p:nvSpPr>
            <p:spPr>
              <a:xfrm>
                <a:off x="7816850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5180CCA-67B5-AC79-DEC6-8C0E843525CC}"/>
                  </a:ext>
                </a:extLst>
              </p:cNvPr>
              <p:cNvSpPr/>
              <p:nvPr/>
            </p:nvSpPr>
            <p:spPr>
              <a:xfrm>
                <a:off x="7900987" y="50455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A43B955-7C7F-D16D-F5F8-5F9DF4FFD987}"/>
                  </a:ext>
                </a:extLst>
              </p:cNvPr>
              <p:cNvSpPr/>
              <p:nvPr/>
            </p:nvSpPr>
            <p:spPr>
              <a:xfrm>
                <a:off x="798087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34ADCA5-6302-CC44-E026-7BB6132D95D1}"/>
                  </a:ext>
                </a:extLst>
              </p:cNvPr>
              <p:cNvSpPr/>
              <p:nvPr/>
            </p:nvSpPr>
            <p:spPr>
              <a:xfrm>
                <a:off x="8017002" y="50455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0 w 99441"/>
                  <a:gd name="connsiteY2" fmla="*/ 571 h 67055"/>
                  <a:gd name="connsiteX3" fmla="*/ 42608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69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19 w 99441"/>
                  <a:gd name="connsiteY18" fmla="*/ 32258 h 67055"/>
                  <a:gd name="connsiteX19" fmla="*/ 54419 w 99441"/>
                  <a:gd name="connsiteY19" fmla="*/ 67056 h 67055"/>
                  <a:gd name="connsiteX20" fmla="*/ 44894 w 99441"/>
                  <a:gd name="connsiteY20" fmla="*/ 67056 h 67055"/>
                  <a:gd name="connsiteX21" fmla="*/ 44894 w 99441"/>
                  <a:gd name="connsiteY21" fmla="*/ 28892 h 67055"/>
                  <a:gd name="connsiteX22" fmla="*/ 44196 w 99441"/>
                  <a:gd name="connsiteY22" fmla="*/ 20257 h 67055"/>
                  <a:gd name="connsiteX23" fmla="*/ 41719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6 w 99441"/>
                  <a:gd name="connsiteY29" fmla="*/ 33528 h 67055"/>
                  <a:gd name="connsiteX30" fmla="*/ 10096 w 99441"/>
                  <a:gd name="connsiteY30" fmla="*/ 67056 h 67055"/>
                  <a:gd name="connsiteX31" fmla="*/ 571 w 99441"/>
                  <a:gd name="connsiteY31" fmla="*/ 67056 h 67055"/>
                  <a:gd name="connsiteX32" fmla="*/ 571 w 99441"/>
                  <a:gd name="connsiteY32" fmla="*/ 16065 h 67055"/>
                  <a:gd name="connsiteX33" fmla="*/ 444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427CFD3-13CA-7835-837B-F55F500BBE08}"/>
                  </a:ext>
                </a:extLst>
              </p:cNvPr>
              <p:cNvSpPr/>
              <p:nvPr/>
            </p:nvSpPr>
            <p:spPr>
              <a:xfrm>
                <a:off x="8171053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6F9F35FD-6490-E4F4-2F5F-A02DE30227ED}"/>
                  </a:ext>
                </a:extLst>
              </p:cNvPr>
              <p:cNvSpPr/>
              <p:nvPr/>
            </p:nvSpPr>
            <p:spPr>
              <a:xfrm>
                <a:off x="8245665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E79460A1-BF98-A9F5-1FFE-6433D6D418F8}"/>
                  </a:ext>
                </a:extLst>
              </p:cNvPr>
              <p:cNvSpPr/>
              <p:nvPr/>
            </p:nvSpPr>
            <p:spPr>
              <a:xfrm>
                <a:off x="8373808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0C57CB3-8BAC-A2D8-63EA-55CBFE158164}"/>
                  </a:ext>
                </a:extLst>
              </p:cNvPr>
              <p:cNvSpPr/>
              <p:nvPr/>
            </p:nvSpPr>
            <p:spPr>
              <a:xfrm>
                <a:off x="8495918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A1B7697-B154-283B-ECF2-D9C18FF7E94E}"/>
                  </a:ext>
                </a:extLst>
              </p:cNvPr>
              <p:cNvSpPr/>
              <p:nvPr/>
            </p:nvSpPr>
            <p:spPr>
              <a:xfrm>
                <a:off x="8532177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A887DA0-CC33-DEEE-27CD-24D2122FF9D7}"/>
                  </a:ext>
                </a:extLst>
              </p:cNvPr>
              <p:cNvSpPr/>
              <p:nvPr/>
            </p:nvSpPr>
            <p:spPr>
              <a:xfrm>
                <a:off x="8611996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1E99133-26F7-7189-E985-93391763E72B}"/>
                  </a:ext>
                </a:extLst>
              </p:cNvPr>
              <p:cNvSpPr/>
              <p:nvPr/>
            </p:nvSpPr>
            <p:spPr>
              <a:xfrm>
                <a:off x="8648128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B204BFB-32AD-A889-D63D-77E9F5BE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840" y="2863561"/>
            <a:ext cx="9672320" cy="143827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174">
            <a:extLst>
              <a:ext uri="{FF2B5EF4-FFF2-40B4-BE49-F238E27FC236}">
                <a16:creationId xmlns:a16="http://schemas.microsoft.com/office/drawing/2014/main" id="{E144C60A-D237-B301-4FE2-D5A043657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372" y="3792551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CFCEEE8-66A1-2348-9EE5-1C6F0F0181C7}"/>
              </a:ext>
            </a:extLst>
          </p:cNvPr>
          <p:cNvSpPr/>
          <p:nvPr userDrawn="1"/>
        </p:nvSpPr>
        <p:spPr>
          <a:xfrm>
            <a:off x="2499360" y="4740620"/>
            <a:ext cx="6766560" cy="5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 Placeholder 174">
            <a:extLst>
              <a:ext uri="{FF2B5EF4-FFF2-40B4-BE49-F238E27FC236}">
                <a16:creationId xmlns:a16="http://schemas.microsoft.com/office/drawing/2014/main" id="{EF053DA0-DB85-853D-F8D1-CB441BADA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6254" y="4816475"/>
            <a:ext cx="9672320" cy="499523"/>
          </a:xfrm>
          <a:solidFill>
            <a:srgbClr val="FDBF3A"/>
          </a:solidFill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60DA9A28-753E-4BF9-BBAA-C17FF87A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92" y="873025"/>
            <a:ext cx="1809950" cy="1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884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lin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65DA1E29-CF6B-93AF-CA9D-B1EF7F76F014}"/>
              </a:ext>
            </a:extLst>
          </p:cNvPr>
          <p:cNvSpPr/>
          <p:nvPr userDrawn="1"/>
        </p:nvSpPr>
        <p:spPr>
          <a:xfrm>
            <a:off x="6092761" y="0"/>
            <a:ext cx="609924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10F3B-E859-F84D-83DB-3C43D9CFAE10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aphic 5">
            <a:extLst>
              <a:ext uri="{FF2B5EF4-FFF2-40B4-BE49-F238E27FC236}">
                <a16:creationId xmlns:a16="http://schemas.microsoft.com/office/drawing/2014/main" id="{49C9FE42-9F06-CB31-F27E-6805C864323F}"/>
              </a:ext>
            </a:extLst>
          </p:cNvPr>
          <p:cNvGrpSpPr/>
          <p:nvPr userDrawn="1"/>
        </p:nvGrpSpPr>
        <p:grpSpPr>
          <a:xfrm>
            <a:off x="4912549" y="2158730"/>
            <a:ext cx="2540000" cy="2540000"/>
            <a:chOff x="5276850" y="2159000"/>
            <a:chExt cx="2540000" cy="254000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72C9D34F-2B77-D976-2B75-6857D181B0F7}"/>
                </a:ext>
              </a:extLst>
            </p:cNvPr>
            <p:cNvSpPr/>
            <p:nvPr/>
          </p:nvSpPr>
          <p:spPr>
            <a:xfrm>
              <a:off x="5276850" y="2159000"/>
              <a:ext cx="2540000" cy="2540000"/>
            </a:xfrm>
            <a:custGeom>
              <a:avLst/>
              <a:gdLst>
                <a:gd name="connsiteX0" fmla="*/ 2540000 w 2540000"/>
                <a:gd name="connsiteY0" fmla="*/ 1270000 h 2540000"/>
                <a:gd name="connsiteX1" fmla="*/ 1270000 w 2540000"/>
                <a:gd name="connsiteY1" fmla="*/ 2540000 h 2540000"/>
                <a:gd name="connsiteX2" fmla="*/ 0 w 2540000"/>
                <a:gd name="connsiteY2" fmla="*/ 1270000 h 2540000"/>
                <a:gd name="connsiteX3" fmla="*/ 1270000 w 2540000"/>
                <a:gd name="connsiteY3" fmla="*/ 0 h 2540000"/>
                <a:gd name="connsiteX4" fmla="*/ 2540000 w 2540000"/>
                <a:gd name="connsiteY4" fmla="*/ 127000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40000" h="2540000">
                  <a:moveTo>
                    <a:pt x="2540000" y="1270000"/>
                  </a:moveTo>
                  <a:cubicBezTo>
                    <a:pt x="2540000" y="1971402"/>
                    <a:pt x="1971401" y="2540000"/>
                    <a:pt x="1270000" y="2540000"/>
                  </a:cubicBezTo>
                  <a:cubicBezTo>
                    <a:pt x="568598" y="2540000"/>
                    <a:pt x="0" y="1971402"/>
                    <a:pt x="0" y="1270000"/>
                  </a:cubicBezTo>
                  <a:cubicBezTo>
                    <a:pt x="0" y="568598"/>
                    <a:pt x="568598" y="0"/>
                    <a:pt x="1270000" y="0"/>
                  </a:cubicBezTo>
                  <a:cubicBezTo>
                    <a:pt x="1971401" y="0"/>
                    <a:pt x="2540000" y="568598"/>
                    <a:pt x="2540000" y="127000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5919770B-DB94-1878-D2D1-5E04AFD57F0D}"/>
                </a:ext>
              </a:extLst>
            </p:cNvPr>
            <p:cNvSpPr/>
            <p:nvPr userDrawn="1"/>
          </p:nvSpPr>
          <p:spPr>
            <a:xfrm>
              <a:off x="5416550" y="2298700"/>
              <a:ext cx="2260600" cy="2260600"/>
            </a:xfrm>
            <a:custGeom>
              <a:avLst/>
              <a:gdLst>
                <a:gd name="connsiteX0" fmla="*/ 2260600 w 2260600"/>
                <a:gd name="connsiteY0" fmla="*/ 1130300 h 2260600"/>
                <a:gd name="connsiteX1" fmla="*/ 1130300 w 2260600"/>
                <a:gd name="connsiteY1" fmla="*/ 2260600 h 2260600"/>
                <a:gd name="connsiteX2" fmla="*/ 0 w 2260600"/>
                <a:gd name="connsiteY2" fmla="*/ 1130300 h 2260600"/>
                <a:gd name="connsiteX3" fmla="*/ 1130300 w 2260600"/>
                <a:gd name="connsiteY3" fmla="*/ 0 h 2260600"/>
                <a:gd name="connsiteX4" fmla="*/ 2260600 w 2260600"/>
                <a:gd name="connsiteY4" fmla="*/ 1130300 h 226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0600" h="2260600">
                  <a:moveTo>
                    <a:pt x="2260600" y="1130300"/>
                  </a:moveTo>
                  <a:cubicBezTo>
                    <a:pt x="2260600" y="1754548"/>
                    <a:pt x="1754547" y="2260600"/>
                    <a:pt x="1130300" y="2260600"/>
                  </a:cubicBezTo>
                  <a:cubicBezTo>
                    <a:pt x="506052" y="2260600"/>
                    <a:pt x="0" y="1754548"/>
                    <a:pt x="0" y="1130300"/>
                  </a:cubicBezTo>
                  <a:cubicBezTo>
                    <a:pt x="0" y="506053"/>
                    <a:pt x="506052" y="0"/>
                    <a:pt x="1130300" y="0"/>
                  </a:cubicBezTo>
                  <a:cubicBezTo>
                    <a:pt x="1754547" y="0"/>
                    <a:pt x="2260600" y="506053"/>
                    <a:pt x="2260600" y="1130300"/>
                  </a:cubicBezTo>
                  <a:close/>
                </a:path>
              </a:pathLst>
            </a:custGeom>
            <a:solidFill>
              <a:srgbClr val="114D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F03EB19D-3B93-597E-9631-654D83283655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19061" y="556831"/>
            <a:ext cx="5334000" cy="942975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84">
            <a:extLst>
              <a:ext uri="{FF2B5EF4-FFF2-40B4-BE49-F238E27FC236}">
                <a16:creationId xmlns:a16="http://schemas.microsoft.com/office/drawing/2014/main" id="{EDD6C5D7-4A05-B687-BF6F-436B0CD1A3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9061" y="2479151"/>
            <a:ext cx="3756707" cy="371475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1" name="Picture 90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9231B919-FFD4-179A-45DF-420C3D0AAA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1979" y="2298160"/>
            <a:ext cx="2261140" cy="2261140"/>
          </a:xfrm>
          <a:prstGeom prst="rect">
            <a:avLst/>
          </a:prstGeom>
        </p:spPr>
      </p:pic>
      <p:sp>
        <p:nvSpPr>
          <p:cNvPr id="93" name="Text Placeholder 78">
            <a:extLst>
              <a:ext uri="{FF2B5EF4-FFF2-40B4-BE49-F238E27FC236}">
                <a16:creationId xmlns:a16="http://schemas.microsoft.com/office/drawing/2014/main" id="{1CE89F0A-A39B-8092-736A-924FCEEE74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10606" y="556830"/>
            <a:ext cx="4341683" cy="942975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Text Placeholder 84">
            <a:extLst>
              <a:ext uri="{FF2B5EF4-FFF2-40B4-BE49-F238E27FC236}">
                <a16:creationId xmlns:a16="http://schemas.microsoft.com/office/drawing/2014/main" id="{007EDDD3-FDD2-2C8D-2D8A-D3258EB6DD2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410606" y="1618248"/>
            <a:ext cx="4341683" cy="37147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84">
            <a:extLst>
              <a:ext uri="{FF2B5EF4-FFF2-40B4-BE49-F238E27FC236}">
                <a16:creationId xmlns:a16="http://schemas.microsoft.com/office/drawing/2014/main" id="{F6A8F1D0-F231-7F0F-732D-6B1E7858A77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061" y="1612392"/>
            <a:ext cx="5334000" cy="3714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84">
            <a:extLst>
              <a:ext uri="{FF2B5EF4-FFF2-40B4-BE49-F238E27FC236}">
                <a16:creationId xmlns:a16="http://schemas.microsoft.com/office/drawing/2014/main" id="{BED81010-31B7-F826-C008-E34E416474B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995582" y="2479151"/>
            <a:ext cx="3756707" cy="37147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9773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ackground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232E7182-AD83-36E9-5D0C-EE88DDE85FF4}"/>
              </a:ext>
            </a:extLst>
          </p:cNvPr>
          <p:cNvSpPr/>
          <p:nvPr/>
        </p:nvSpPr>
        <p:spPr>
          <a:xfrm>
            <a:off x="0" y="0"/>
            <a:ext cx="7518400" cy="6858000"/>
          </a:xfrm>
          <a:custGeom>
            <a:avLst/>
            <a:gdLst>
              <a:gd name="connsiteX0" fmla="*/ 7518400 w 7518400"/>
              <a:gd name="connsiteY0" fmla="*/ 3432175 h 6858000"/>
              <a:gd name="connsiteX1" fmla="*/ 5962714 w 7518400"/>
              <a:gd name="connsiteY1" fmla="*/ 6858000 h 6858000"/>
              <a:gd name="connsiteX2" fmla="*/ 0 w 7518400"/>
              <a:gd name="connsiteY2" fmla="*/ 6858000 h 6858000"/>
              <a:gd name="connsiteX3" fmla="*/ 0 w 7518400"/>
              <a:gd name="connsiteY3" fmla="*/ 0 h 6858000"/>
              <a:gd name="connsiteX4" fmla="*/ 5955411 w 7518400"/>
              <a:gd name="connsiteY4" fmla="*/ 0 h 6858000"/>
              <a:gd name="connsiteX5" fmla="*/ 7518400 w 7518400"/>
              <a:gd name="connsiteY5" fmla="*/ 3432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18400" h="6858000">
                <a:moveTo>
                  <a:pt x="7518400" y="3432175"/>
                </a:moveTo>
                <a:cubicBezTo>
                  <a:pt x="7518400" y="4798441"/>
                  <a:pt x="6916166" y="6024055"/>
                  <a:pt x="5962714" y="6858000"/>
                </a:cubicBezTo>
                <a:lnTo>
                  <a:pt x="0" y="6858000"/>
                </a:lnTo>
                <a:lnTo>
                  <a:pt x="0" y="0"/>
                </a:lnTo>
                <a:lnTo>
                  <a:pt x="5955411" y="0"/>
                </a:lnTo>
                <a:cubicBezTo>
                  <a:pt x="6913119" y="834073"/>
                  <a:pt x="7518400" y="2062480"/>
                  <a:pt x="7518400" y="3432175"/>
                </a:cubicBez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BC816813-C13F-7FF3-2E98-1B27D0B1015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 flipH="1">
            <a:off x="5609063" y="0"/>
            <a:ext cx="7705492" cy="6858000"/>
          </a:xfrm>
          <a:prstGeom prst="flowChartOnlineStorage">
            <a:avLst/>
          </a:prstGeom>
          <a:solidFill>
            <a:srgbClr val="114D97">
              <a:alpha val="4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ACFFB-3DD7-F74A-A8D5-4DC9DDE2A4E5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 Placeholder 78">
            <a:extLst>
              <a:ext uri="{FF2B5EF4-FFF2-40B4-BE49-F238E27FC236}">
                <a16:creationId xmlns:a16="http://schemas.microsoft.com/office/drawing/2014/main" id="{FEAFBC7A-01DB-2F34-8AC4-043A8834EA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9061" y="556831"/>
            <a:ext cx="5334000" cy="942975"/>
          </a:xfrm>
        </p:spPr>
        <p:txBody>
          <a:bodyPr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80">
            <a:extLst>
              <a:ext uri="{FF2B5EF4-FFF2-40B4-BE49-F238E27FC236}">
                <a16:creationId xmlns:a16="http://schemas.microsoft.com/office/drawing/2014/main" id="{02BC2EB2-4835-EB9E-3554-289010DE00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125" y="1617663"/>
            <a:ext cx="5334000" cy="768350"/>
          </a:xfrm>
        </p:spPr>
        <p:txBody>
          <a:bodyPr/>
          <a:lstStyle>
            <a:lvl2pPr marL="457200" indent="0">
              <a:buNone/>
              <a:defRPr/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2"/>
            <a:r>
              <a:rPr lang="en-US"/>
              <a:t>Third level</a:t>
            </a:r>
          </a:p>
        </p:txBody>
      </p:sp>
      <p:sp>
        <p:nvSpPr>
          <p:cNvPr id="62" name="Text Placeholder 84">
            <a:extLst>
              <a:ext uri="{FF2B5EF4-FFF2-40B4-BE49-F238E27FC236}">
                <a16:creationId xmlns:a16="http://schemas.microsoft.com/office/drawing/2014/main" id="{B1223F01-0E40-326A-5101-4EC4A871EA7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061" y="2745994"/>
            <a:ext cx="5334000" cy="371475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9451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D2EB-ABD9-6748-AA9B-BB4F477C78AC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1D0D219-F036-E405-F816-894F3C4CC594}"/>
              </a:ext>
            </a:extLst>
          </p:cNvPr>
          <p:cNvSpPr/>
          <p:nvPr/>
        </p:nvSpPr>
        <p:spPr>
          <a:xfrm>
            <a:off x="1218945" y="2843593"/>
            <a:ext cx="1758950" cy="1758950"/>
          </a:xfrm>
          <a:custGeom>
            <a:avLst/>
            <a:gdLst>
              <a:gd name="connsiteX0" fmla="*/ 1758950 w 1758950"/>
              <a:gd name="connsiteY0" fmla="*/ 879475 h 1758950"/>
              <a:gd name="connsiteX1" fmla="*/ 879475 w 1758950"/>
              <a:gd name="connsiteY1" fmla="*/ 1758950 h 1758950"/>
              <a:gd name="connsiteX2" fmla="*/ 0 w 1758950"/>
              <a:gd name="connsiteY2" fmla="*/ 879475 h 1758950"/>
              <a:gd name="connsiteX3" fmla="*/ 879475 w 1758950"/>
              <a:gd name="connsiteY3" fmla="*/ 0 h 1758950"/>
              <a:gd name="connsiteX4" fmla="*/ 1758950 w 1758950"/>
              <a:gd name="connsiteY4" fmla="*/ 879475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950" h="1758950">
                <a:moveTo>
                  <a:pt x="1758950" y="879475"/>
                </a:moveTo>
                <a:cubicBezTo>
                  <a:pt x="1758950" y="1365196"/>
                  <a:pt x="1365196" y="1758950"/>
                  <a:pt x="879475" y="1758950"/>
                </a:cubicBezTo>
                <a:cubicBezTo>
                  <a:pt x="393754" y="1758950"/>
                  <a:pt x="0" y="1365196"/>
                  <a:pt x="0" y="879475"/>
                </a:cubicBezTo>
                <a:cubicBezTo>
                  <a:pt x="0" y="393754"/>
                  <a:pt x="393754" y="0"/>
                  <a:pt x="879475" y="0"/>
                </a:cubicBezTo>
                <a:cubicBezTo>
                  <a:pt x="1365196" y="0"/>
                  <a:pt x="1758950" y="393754"/>
                  <a:pt x="1758950" y="879475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D2C82CE2-78E4-C14A-B4C6-E2DA83F72C34}"/>
              </a:ext>
            </a:extLst>
          </p:cNvPr>
          <p:cNvSpPr/>
          <p:nvPr/>
        </p:nvSpPr>
        <p:spPr>
          <a:xfrm>
            <a:off x="5216525" y="2843593"/>
            <a:ext cx="1758950" cy="1758950"/>
          </a:xfrm>
          <a:custGeom>
            <a:avLst/>
            <a:gdLst>
              <a:gd name="connsiteX0" fmla="*/ 1758950 w 1758950"/>
              <a:gd name="connsiteY0" fmla="*/ 879475 h 1758950"/>
              <a:gd name="connsiteX1" fmla="*/ 879475 w 1758950"/>
              <a:gd name="connsiteY1" fmla="*/ 1758950 h 1758950"/>
              <a:gd name="connsiteX2" fmla="*/ 0 w 1758950"/>
              <a:gd name="connsiteY2" fmla="*/ 879475 h 1758950"/>
              <a:gd name="connsiteX3" fmla="*/ 879475 w 1758950"/>
              <a:gd name="connsiteY3" fmla="*/ 0 h 1758950"/>
              <a:gd name="connsiteX4" fmla="*/ 1758950 w 1758950"/>
              <a:gd name="connsiteY4" fmla="*/ 879475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950" h="1758950">
                <a:moveTo>
                  <a:pt x="1758950" y="879475"/>
                </a:moveTo>
                <a:cubicBezTo>
                  <a:pt x="1758950" y="1365196"/>
                  <a:pt x="1365196" y="1758950"/>
                  <a:pt x="879475" y="1758950"/>
                </a:cubicBezTo>
                <a:cubicBezTo>
                  <a:pt x="393754" y="1758950"/>
                  <a:pt x="0" y="1365196"/>
                  <a:pt x="0" y="879475"/>
                </a:cubicBezTo>
                <a:cubicBezTo>
                  <a:pt x="0" y="393754"/>
                  <a:pt x="393754" y="0"/>
                  <a:pt x="879475" y="0"/>
                </a:cubicBezTo>
                <a:cubicBezTo>
                  <a:pt x="1365196" y="0"/>
                  <a:pt x="1758950" y="393754"/>
                  <a:pt x="1758950" y="879475"/>
                </a:cubicBezTo>
                <a:close/>
              </a:path>
            </a:pathLst>
          </a:custGeom>
          <a:solidFill>
            <a:srgbClr val="FDBF3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555360EC-3186-E0FB-D686-3EA91A3AAEC0}"/>
              </a:ext>
            </a:extLst>
          </p:cNvPr>
          <p:cNvSpPr/>
          <p:nvPr/>
        </p:nvSpPr>
        <p:spPr>
          <a:xfrm>
            <a:off x="9214104" y="2843593"/>
            <a:ext cx="1758950" cy="1758950"/>
          </a:xfrm>
          <a:custGeom>
            <a:avLst/>
            <a:gdLst>
              <a:gd name="connsiteX0" fmla="*/ 1758950 w 1758950"/>
              <a:gd name="connsiteY0" fmla="*/ 879475 h 1758950"/>
              <a:gd name="connsiteX1" fmla="*/ 879475 w 1758950"/>
              <a:gd name="connsiteY1" fmla="*/ 1758950 h 1758950"/>
              <a:gd name="connsiteX2" fmla="*/ 0 w 1758950"/>
              <a:gd name="connsiteY2" fmla="*/ 879475 h 1758950"/>
              <a:gd name="connsiteX3" fmla="*/ 879475 w 1758950"/>
              <a:gd name="connsiteY3" fmla="*/ 0 h 1758950"/>
              <a:gd name="connsiteX4" fmla="*/ 1758950 w 1758950"/>
              <a:gd name="connsiteY4" fmla="*/ 879475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950" h="1758950">
                <a:moveTo>
                  <a:pt x="1758950" y="879475"/>
                </a:moveTo>
                <a:cubicBezTo>
                  <a:pt x="1758950" y="1365196"/>
                  <a:pt x="1365196" y="1758950"/>
                  <a:pt x="879475" y="1758950"/>
                </a:cubicBezTo>
                <a:cubicBezTo>
                  <a:pt x="393755" y="1758950"/>
                  <a:pt x="0" y="1365196"/>
                  <a:pt x="0" y="879475"/>
                </a:cubicBezTo>
                <a:cubicBezTo>
                  <a:pt x="0" y="393754"/>
                  <a:pt x="393755" y="0"/>
                  <a:pt x="879475" y="0"/>
                </a:cubicBezTo>
                <a:cubicBezTo>
                  <a:pt x="1365196" y="0"/>
                  <a:pt x="1758950" y="393754"/>
                  <a:pt x="1758950" y="879475"/>
                </a:cubicBez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9131E9B-9680-3F58-64D7-CA3AA7006028}"/>
              </a:ext>
            </a:extLst>
          </p:cNvPr>
          <p:cNvSpPr/>
          <p:nvPr/>
        </p:nvSpPr>
        <p:spPr>
          <a:xfrm>
            <a:off x="4097210" y="2923730"/>
            <a:ext cx="6350" cy="3032569"/>
          </a:xfrm>
          <a:custGeom>
            <a:avLst/>
            <a:gdLst>
              <a:gd name="connsiteX0" fmla="*/ 0 w 6350"/>
              <a:gd name="connsiteY0" fmla="*/ 0 h 3032569"/>
              <a:gd name="connsiteX1" fmla="*/ 0 w 6350"/>
              <a:gd name="connsiteY1" fmla="*/ 3032570 h 3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032569">
                <a:moveTo>
                  <a:pt x="0" y="0"/>
                </a:moveTo>
                <a:lnTo>
                  <a:pt x="0" y="3032570"/>
                </a:lnTo>
              </a:path>
            </a:pathLst>
          </a:custGeom>
          <a:ln w="44450" cap="rnd">
            <a:solidFill>
              <a:srgbClr val="CCCCC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89DB584-E529-F92D-228B-1847A9684602}"/>
              </a:ext>
            </a:extLst>
          </p:cNvPr>
          <p:cNvSpPr/>
          <p:nvPr/>
        </p:nvSpPr>
        <p:spPr>
          <a:xfrm>
            <a:off x="8094789" y="2923730"/>
            <a:ext cx="6350" cy="3032569"/>
          </a:xfrm>
          <a:custGeom>
            <a:avLst/>
            <a:gdLst>
              <a:gd name="connsiteX0" fmla="*/ 0 w 6350"/>
              <a:gd name="connsiteY0" fmla="*/ 0 h 3032569"/>
              <a:gd name="connsiteX1" fmla="*/ 0 w 6350"/>
              <a:gd name="connsiteY1" fmla="*/ 3032570 h 3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032569">
                <a:moveTo>
                  <a:pt x="0" y="0"/>
                </a:moveTo>
                <a:lnTo>
                  <a:pt x="0" y="3032570"/>
                </a:lnTo>
              </a:path>
            </a:pathLst>
          </a:custGeom>
          <a:ln w="44450" cap="rnd">
            <a:solidFill>
              <a:srgbClr val="CCCCC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C3D118C-DFDB-3339-1B04-505B1CC06ECC}"/>
              </a:ext>
            </a:extLst>
          </p:cNvPr>
          <p:cNvSpPr/>
          <p:nvPr/>
        </p:nvSpPr>
        <p:spPr>
          <a:xfrm>
            <a:off x="0" y="0"/>
            <a:ext cx="12192000" cy="2305050"/>
          </a:xfrm>
          <a:custGeom>
            <a:avLst/>
            <a:gdLst>
              <a:gd name="connsiteX0" fmla="*/ 0 w 12192000"/>
              <a:gd name="connsiteY0" fmla="*/ 0 h 2305050"/>
              <a:gd name="connsiteX1" fmla="*/ 12192000 w 12192000"/>
              <a:gd name="connsiteY1" fmla="*/ 0 h 2305050"/>
              <a:gd name="connsiteX2" fmla="*/ 12192000 w 12192000"/>
              <a:gd name="connsiteY2" fmla="*/ 2305050 h 2305050"/>
              <a:gd name="connsiteX3" fmla="*/ 0 w 121920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05050">
                <a:moveTo>
                  <a:pt x="0" y="0"/>
                </a:moveTo>
                <a:lnTo>
                  <a:pt x="12192000" y="0"/>
                </a:lnTo>
                <a:lnTo>
                  <a:pt x="12192000" y="2305050"/>
                </a:lnTo>
                <a:lnTo>
                  <a:pt x="0" y="230505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aphic 5">
            <a:extLst>
              <a:ext uri="{FF2B5EF4-FFF2-40B4-BE49-F238E27FC236}">
                <a16:creationId xmlns:a16="http://schemas.microsoft.com/office/drawing/2014/main" id="{738AE805-C388-FEB8-612F-01AD7D94213F}"/>
              </a:ext>
            </a:extLst>
          </p:cNvPr>
          <p:cNvGrpSpPr/>
          <p:nvPr/>
        </p:nvGrpSpPr>
        <p:grpSpPr>
          <a:xfrm>
            <a:off x="1368170" y="2992818"/>
            <a:ext cx="9455659" cy="1460500"/>
            <a:chOff x="1368170" y="2992818"/>
            <a:chExt cx="9455659" cy="1460500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0991545-4CA2-4A1B-231B-57756E948054}"/>
                </a:ext>
              </a:extLst>
            </p:cNvPr>
            <p:cNvSpPr/>
            <p:nvPr/>
          </p:nvSpPr>
          <p:spPr>
            <a:xfrm>
              <a:off x="5365750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4" y="1460500"/>
                    <a:pt x="0" y="1133556"/>
                    <a:pt x="0" y="730250"/>
                  </a:cubicBezTo>
                  <a:cubicBezTo>
                    <a:pt x="0" y="326944"/>
                    <a:pt x="326944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392E125-97DE-F298-C759-119975F95D78}"/>
                </a:ext>
              </a:extLst>
            </p:cNvPr>
            <p:cNvSpPr/>
            <p:nvPr/>
          </p:nvSpPr>
          <p:spPr>
            <a:xfrm>
              <a:off x="1368170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4" y="1460500"/>
                    <a:pt x="0" y="1133556"/>
                    <a:pt x="0" y="730250"/>
                  </a:cubicBezTo>
                  <a:cubicBezTo>
                    <a:pt x="0" y="326944"/>
                    <a:pt x="326944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AAE6E8A-FC29-2B58-85C7-9D071462A85E}"/>
                </a:ext>
              </a:extLst>
            </p:cNvPr>
            <p:cNvSpPr/>
            <p:nvPr/>
          </p:nvSpPr>
          <p:spPr>
            <a:xfrm>
              <a:off x="9363329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5" y="1460500"/>
                    <a:pt x="0" y="1133556"/>
                    <a:pt x="0" y="730250"/>
                  </a:cubicBezTo>
                  <a:cubicBezTo>
                    <a:pt x="0" y="326944"/>
                    <a:pt x="326945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itle 1">
            <a:extLst>
              <a:ext uri="{FF2B5EF4-FFF2-40B4-BE49-F238E27FC236}">
                <a16:creationId xmlns:a16="http://schemas.microsoft.com/office/drawing/2014/main" id="{6810DDE2-C894-8A0A-024F-5E8B351B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" name="Text Placeholder 84">
            <a:extLst>
              <a:ext uri="{FF2B5EF4-FFF2-40B4-BE49-F238E27FC236}">
                <a16:creationId xmlns:a16="http://schemas.microsoft.com/office/drawing/2014/main" id="{0C5B8C22-67D9-379C-64B6-B72683140E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602" y="4751768"/>
            <a:ext cx="37567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84">
            <a:extLst>
              <a:ext uri="{FF2B5EF4-FFF2-40B4-BE49-F238E27FC236}">
                <a16:creationId xmlns:a16="http://schemas.microsoft.com/office/drawing/2014/main" id="{58E78531-27F7-4591-5B6D-55CD585520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225544" y="4751768"/>
            <a:ext cx="37567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84">
            <a:extLst>
              <a:ext uri="{FF2B5EF4-FFF2-40B4-BE49-F238E27FC236}">
                <a16:creationId xmlns:a16="http://schemas.microsoft.com/office/drawing/2014/main" id="{795DB8AB-A5D9-99CB-D27B-2AB6FE0955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78691" y="4751671"/>
            <a:ext cx="37567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9822923E-11EE-D833-8A7C-3086209A2822}"/>
              </a:ext>
            </a:extLst>
          </p:cNvPr>
          <p:cNvSpPr/>
          <p:nvPr userDrawn="1"/>
        </p:nvSpPr>
        <p:spPr>
          <a:xfrm>
            <a:off x="3055976" y="1403502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Picture Placeholder 100">
            <a:extLst>
              <a:ext uri="{FF2B5EF4-FFF2-40B4-BE49-F238E27FC236}">
                <a16:creationId xmlns:a16="http://schemas.microsoft.com/office/drawing/2014/main" id="{1580610E-1D75-045C-51C6-CDE1A06C1A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14375" y="3039023"/>
            <a:ext cx="1368089" cy="1368089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2" name="Picture Placeholder 100">
            <a:extLst>
              <a:ext uri="{FF2B5EF4-FFF2-40B4-BE49-F238E27FC236}">
                <a16:creationId xmlns:a16="http://schemas.microsoft.com/office/drawing/2014/main" id="{239A35CA-A6BB-FE3F-88B5-8CFB15AAD8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410406" y="3039023"/>
            <a:ext cx="1368089" cy="1368089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3" name="Picture Placeholder 100">
            <a:extLst>
              <a:ext uri="{FF2B5EF4-FFF2-40B4-BE49-F238E27FC236}">
                <a16:creationId xmlns:a16="http://schemas.microsoft.com/office/drawing/2014/main" id="{B0C059DB-C81F-D745-F7E4-7EDCF8E0BFF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09536" y="3048753"/>
            <a:ext cx="1368089" cy="1368089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4" name="Text Placeholder 84">
            <a:extLst>
              <a:ext uri="{FF2B5EF4-FFF2-40B4-BE49-F238E27FC236}">
                <a16:creationId xmlns:a16="http://schemas.microsoft.com/office/drawing/2014/main" id="{741EC6CB-1D0D-E07D-EFB9-CBBF4B6ECD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050" y="5268744"/>
            <a:ext cx="37567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84">
            <a:extLst>
              <a:ext uri="{FF2B5EF4-FFF2-40B4-BE49-F238E27FC236}">
                <a16:creationId xmlns:a16="http://schemas.microsoft.com/office/drawing/2014/main" id="{3C3CBBFB-94DC-2E0D-9143-3CEAA8D571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25544" y="5268743"/>
            <a:ext cx="37567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84">
            <a:extLst>
              <a:ext uri="{FF2B5EF4-FFF2-40B4-BE49-F238E27FC236}">
                <a16:creationId xmlns:a16="http://schemas.microsoft.com/office/drawing/2014/main" id="{82DD8387-3A63-DC91-0D79-E17C79DD18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278690" y="5268742"/>
            <a:ext cx="37567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8413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5ED5-CF59-754D-B8DC-1B316E0B7AC3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1D0D219-F036-E405-F816-894F3C4CC594}"/>
              </a:ext>
            </a:extLst>
          </p:cNvPr>
          <p:cNvSpPr/>
          <p:nvPr/>
        </p:nvSpPr>
        <p:spPr>
          <a:xfrm>
            <a:off x="1218945" y="2843593"/>
            <a:ext cx="1758950" cy="1758950"/>
          </a:xfrm>
          <a:custGeom>
            <a:avLst/>
            <a:gdLst>
              <a:gd name="connsiteX0" fmla="*/ 1758950 w 1758950"/>
              <a:gd name="connsiteY0" fmla="*/ 879475 h 1758950"/>
              <a:gd name="connsiteX1" fmla="*/ 879475 w 1758950"/>
              <a:gd name="connsiteY1" fmla="*/ 1758950 h 1758950"/>
              <a:gd name="connsiteX2" fmla="*/ 0 w 1758950"/>
              <a:gd name="connsiteY2" fmla="*/ 879475 h 1758950"/>
              <a:gd name="connsiteX3" fmla="*/ 879475 w 1758950"/>
              <a:gd name="connsiteY3" fmla="*/ 0 h 1758950"/>
              <a:gd name="connsiteX4" fmla="*/ 1758950 w 1758950"/>
              <a:gd name="connsiteY4" fmla="*/ 879475 h 175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8950" h="1758950">
                <a:moveTo>
                  <a:pt x="1758950" y="879475"/>
                </a:moveTo>
                <a:cubicBezTo>
                  <a:pt x="1758950" y="1365196"/>
                  <a:pt x="1365196" y="1758950"/>
                  <a:pt x="879475" y="1758950"/>
                </a:cubicBezTo>
                <a:cubicBezTo>
                  <a:pt x="393754" y="1758950"/>
                  <a:pt x="0" y="1365196"/>
                  <a:pt x="0" y="879475"/>
                </a:cubicBezTo>
                <a:cubicBezTo>
                  <a:pt x="0" y="393754"/>
                  <a:pt x="393754" y="0"/>
                  <a:pt x="879475" y="0"/>
                </a:cubicBezTo>
                <a:cubicBezTo>
                  <a:pt x="1365196" y="0"/>
                  <a:pt x="1758950" y="393754"/>
                  <a:pt x="1758950" y="879475"/>
                </a:cubicBezTo>
                <a:close/>
              </a:path>
            </a:pathLst>
          </a:custGeom>
          <a:solidFill>
            <a:schemeClr val="accent3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49131E9B-9680-3F58-64D7-CA3AA7006028}"/>
              </a:ext>
            </a:extLst>
          </p:cNvPr>
          <p:cNvSpPr/>
          <p:nvPr/>
        </p:nvSpPr>
        <p:spPr>
          <a:xfrm>
            <a:off x="4097210" y="2923730"/>
            <a:ext cx="6350" cy="3032569"/>
          </a:xfrm>
          <a:custGeom>
            <a:avLst/>
            <a:gdLst>
              <a:gd name="connsiteX0" fmla="*/ 0 w 6350"/>
              <a:gd name="connsiteY0" fmla="*/ 0 h 3032569"/>
              <a:gd name="connsiteX1" fmla="*/ 0 w 6350"/>
              <a:gd name="connsiteY1" fmla="*/ 3032570 h 3032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50" h="3032569">
                <a:moveTo>
                  <a:pt x="0" y="0"/>
                </a:moveTo>
                <a:lnTo>
                  <a:pt x="0" y="3032570"/>
                </a:lnTo>
              </a:path>
            </a:pathLst>
          </a:custGeom>
          <a:ln w="44450" cap="rnd">
            <a:solidFill>
              <a:srgbClr val="CCCCCC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C3D118C-DFDB-3339-1B04-505B1CC06ECC}"/>
              </a:ext>
            </a:extLst>
          </p:cNvPr>
          <p:cNvSpPr/>
          <p:nvPr/>
        </p:nvSpPr>
        <p:spPr>
          <a:xfrm>
            <a:off x="0" y="0"/>
            <a:ext cx="12192000" cy="2305050"/>
          </a:xfrm>
          <a:custGeom>
            <a:avLst/>
            <a:gdLst>
              <a:gd name="connsiteX0" fmla="*/ 0 w 12192000"/>
              <a:gd name="connsiteY0" fmla="*/ 0 h 2305050"/>
              <a:gd name="connsiteX1" fmla="*/ 12192000 w 12192000"/>
              <a:gd name="connsiteY1" fmla="*/ 0 h 2305050"/>
              <a:gd name="connsiteX2" fmla="*/ 12192000 w 12192000"/>
              <a:gd name="connsiteY2" fmla="*/ 2305050 h 2305050"/>
              <a:gd name="connsiteX3" fmla="*/ 0 w 121920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05050">
                <a:moveTo>
                  <a:pt x="0" y="0"/>
                </a:moveTo>
                <a:lnTo>
                  <a:pt x="12192000" y="0"/>
                </a:lnTo>
                <a:lnTo>
                  <a:pt x="12192000" y="2305050"/>
                </a:lnTo>
                <a:lnTo>
                  <a:pt x="0" y="230505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4" name="Graphic 5">
            <a:extLst>
              <a:ext uri="{FF2B5EF4-FFF2-40B4-BE49-F238E27FC236}">
                <a16:creationId xmlns:a16="http://schemas.microsoft.com/office/drawing/2014/main" id="{738AE805-C388-FEB8-612F-01AD7D94213F}"/>
              </a:ext>
            </a:extLst>
          </p:cNvPr>
          <p:cNvGrpSpPr/>
          <p:nvPr/>
        </p:nvGrpSpPr>
        <p:grpSpPr>
          <a:xfrm>
            <a:off x="1368170" y="2992818"/>
            <a:ext cx="9455659" cy="1460500"/>
            <a:chOff x="1368170" y="2992818"/>
            <a:chExt cx="9455659" cy="1460500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0991545-4CA2-4A1B-231B-57756E948054}"/>
                </a:ext>
              </a:extLst>
            </p:cNvPr>
            <p:cNvSpPr/>
            <p:nvPr/>
          </p:nvSpPr>
          <p:spPr>
            <a:xfrm>
              <a:off x="5365750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4" y="1460500"/>
                    <a:pt x="0" y="1133556"/>
                    <a:pt x="0" y="730250"/>
                  </a:cubicBezTo>
                  <a:cubicBezTo>
                    <a:pt x="0" y="326944"/>
                    <a:pt x="326944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392E125-97DE-F298-C759-119975F95D78}"/>
                </a:ext>
              </a:extLst>
            </p:cNvPr>
            <p:cNvSpPr/>
            <p:nvPr/>
          </p:nvSpPr>
          <p:spPr>
            <a:xfrm>
              <a:off x="1368170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4" y="1460500"/>
                    <a:pt x="0" y="1133556"/>
                    <a:pt x="0" y="730250"/>
                  </a:cubicBezTo>
                  <a:cubicBezTo>
                    <a:pt x="0" y="326944"/>
                    <a:pt x="326944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AAE6E8A-FC29-2B58-85C7-9D071462A85E}"/>
                </a:ext>
              </a:extLst>
            </p:cNvPr>
            <p:cNvSpPr/>
            <p:nvPr/>
          </p:nvSpPr>
          <p:spPr>
            <a:xfrm>
              <a:off x="9363329" y="2992818"/>
              <a:ext cx="1460500" cy="1460500"/>
            </a:xfrm>
            <a:custGeom>
              <a:avLst/>
              <a:gdLst>
                <a:gd name="connsiteX0" fmla="*/ 1460500 w 1460500"/>
                <a:gd name="connsiteY0" fmla="*/ 730250 h 1460500"/>
                <a:gd name="connsiteX1" fmla="*/ 730250 w 1460500"/>
                <a:gd name="connsiteY1" fmla="*/ 1460500 h 1460500"/>
                <a:gd name="connsiteX2" fmla="*/ 0 w 1460500"/>
                <a:gd name="connsiteY2" fmla="*/ 730250 h 1460500"/>
                <a:gd name="connsiteX3" fmla="*/ 730250 w 1460500"/>
                <a:gd name="connsiteY3" fmla="*/ 0 h 1460500"/>
                <a:gd name="connsiteX4" fmla="*/ 1460500 w 1460500"/>
                <a:gd name="connsiteY4" fmla="*/ 730250 h 146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0500" h="1460500">
                  <a:moveTo>
                    <a:pt x="1460500" y="730250"/>
                  </a:moveTo>
                  <a:cubicBezTo>
                    <a:pt x="1460500" y="1133556"/>
                    <a:pt x="1133556" y="1460500"/>
                    <a:pt x="730250" y="1460500"/>
                  </a:cubicBezTo>
                  <a:cubicBezTo>
                    <a:pt x="326945" y="1460500"/>
                    <a:pt x="0" y="1133556"/>
                    <a:pt x="0" y="730250"/>
                  </a:cubicBezTo>
                  <a:cubicBezTo>
                    <a:pt x="0" y="326944"/>
                    <a:pt x="326945" y="0"/>
                    <a:pt x="730250" y="0"/>
                  </a:cubicBezTo>
                  <a:cubicBezTo>
                    <a:pt x="1133556" y="0"/>
                    <a:pt x="1460500" y="326944"/>
                    <a:pt x="1460500" y="730250"/>
                  </a:cubicBezTo>
                  <a:close/>
                </a:path>
              </a:pathLst>
            </a:custGeom>
            <a:noFill/>
            <a:ln w="82550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92" name="Title 1">
            <a:extLst>
              <a:ext uri="{FF2B5EF4-FFF2-40B4-BE49-F238E27FC236}">
                <a16:creationId xmlns:a16="http://schemas.microsoft.com/office/drawing/2014/main" id="{6810DDE2-C894-8A0A-024F-5E8B351B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3" name="Text Placeholder 84">
            <a:extLst>
              <a:ext uri="{FF2B5EF4-FFF2-40B4-BE49-F238E27FC236}">
                <a16:creationId xmlns:a16="http://schemas.microsoft.com/office/drawing/2014/main" id="{0C5B8C22-67D9-379C-64B6-B72683140E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6602" y="4751768"/>
            <a:ext cx="37567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ext Placeholder 84">
            <a:extLst>
              <a:ext uri="{FF2B5EF4-FFF2-40B4-BE49-F238E27FC236}">
                <a16:creationId xmlns:a16="http://schemas.microsoft.com/office/drawing/2014/main" id="{58E78531-27F7-4591-5B6D-55CD5855205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96693" y="2992818"/>
            <a:ext cx="6957107" cy="3714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9822923E-11EE-D833-8A7C-3086209A2822}"/>
              </a:ext>
            </a:extLst>
          </p:cNvPr>
          <p:cNvSpPr/>
          <p:nvPr userDrawn="1"/>
        </p:nvSpPr>
        <p:spPr>
          <a:xfrm>
            <a:off x="3055976" y="1403502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1" name="Picture Placeholder 100">
            <a:extLst>
              <a:ext uri="{FF2B5EF4-FFF2-40B4-BE49-F238E27FC236}">
                <a16:creationId xmlns:a16="http://schemas.microsoft.com/office/drawing/2014/main" id="{1580610E-1D75-045C-51C6-CDE1A06C1A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414375" y="3039023"/>
            <a:ext cx="1368089" cy="1368089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4" name="Text Placeholder 84">
            <a:extLst>
              <a:ext uri="{FF2B5EF4-FFF2-40B4-BE49-F238E27FC236}">
                <a16:creationId xmlns:a16="http://schemas.microsoft.com/office/drawing/2014/main" id="{741EC6CB-1D0D-E07D-EFB9-CBBF4B6ECD0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0050" y="5268744"/>
            <a:ext cx="37567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84">
            <a:extLst>
              <a:ext uri="{FF2B5EF4-FFF2-40B4-BE49-F238E27FC236}">
                <a16:creationId xmlns:a16="http://schemas.microsoft.com/office/drawing/2014/main" id="{3C3CBBFB-94DC-2E0D-9143-3CEAA8D5716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396693" y="3690837"/>
            <a:ext cx="6957107" cy="371475"/>
          </a:xfrm>
        </p:spPr>
        <p:txBody>
          <a:bodyPr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46724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iz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4781F-1EE5-9C5C-4697-FF6123A8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13FFF-0D87-1948-804B-4F73E23C64B0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A868C-6E50-5427-1C79-F4B97CEBA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5007D7-285F-C466-634A-5A3522E7C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9C3D118C-DFDB-3339-1B04-505B1CC06ECC}"/>
              </a:ext>
            </a:extLst>
          </p:cNvPr>
          <p:cNvSpPr/>
          <p:nvPr/>
        </p:nvSpPr>
        <p:spPr>
          <a:xfrm>
            <a:off x="0" y="0"/>
            <a:ext cx="12192000" cy="1690688"/>
          </a:xfrm>
          <a:custGeom>
            <a:avLst/>
            <a:gdLst>
              <a:gd name="connsiteX0" fmla="*/ 0 w 12192000"/>
              <a:gd name="connsiteY0" fmla="*/ 0 h 2305050"/>
              <a:gd name="connsiteX1" fmla="*/ 12192000 w 12192000"/>
              <a:gd name="connsiteY1" fmla="*/ 0 h 2305050"/>
              <a:gd name="connsiteX2" fmla="*/ 12192000 w 12192000"/>
              <a:gd name="connsiteY2" fmla="*/ 2305050 h 2305050"/>
              <a:gd name="connsiteX3" fmla="*/ 0 w 12192000"/>
              <a:gd name="connsiteY3" fmla="*/ 2305050 h 2305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305050">
                <a:moveTo>
                  <a:pt x="0" y="0"/>
                </a:moveTo>
                <a:lnTo>
                  <a:pt x="12192000" y="0"/>
                </a:lnTo>
                <a:lnTo>
                  <a:pt x="12192000" y="2305050"/>
                </a:lnTo>
                <a:lnTo>
                  <a:pt x="0" y="230505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2" name="Title 1">
            <a:extLst>
              <a:ext uri="{FF2B5EF4-FFF2-40B4-BE49-F238E27FC236}">
                <a16:creationId xmlns:a16="http://schemas.microsoft.com/office/drawing/2014/main" id="{6810DDE2-C894-8A0A-024F-5E8B351B6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9822923E-11EE-D833-8A7C-3086209A2822}"/>
              </a:ext>
            </a:extLst>
          </p:cNvPr>
          <p:cNvSpPr/>
          <p:nvPr userDrawn="1"/>
        </p:nvSpPr>
        <p:spPr>
          <a:xfrm>
            <a:off x="3055976" y="1403502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8D1232-6DB8-58FF-522A-392816879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855304"/>
            <a:ext cx="10515600" cy="4307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2552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Colo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976D66-F6AA-133F-CB44-32C1690D727A}"/>
              </a:ext>
            </a:extLst>
          </p:cNvPr>
          <p:cNvSpPr/>
          <p:nvPr userDrawn="1"/>
        </p:nvSpPr>
        <p:spPr>
          <a:xfrm>
            <a:off x="-101600" y="-213360"/>
            <a:ext cx="12374880" cy="7162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A32D9C-C93E-5924-4ECC-5FAA49CBD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96D1A408-38C6-5B46-92A3-A3384143E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478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0747E2-748E-42B3-B749-E3787E229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AF209-BFB7-4B63-4E9E-20ED04C4D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1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9">
            <a:extLst>
              <a:ext uri="{FF2B5EF4-FFF2-40B4-BE49-F238E27FC236}">
                <a16:creationId xmlns:a16="http://schemas.microsoft.com/office/drawing/2014/main" id="{9E455E5F-1051-065B-AE44-2923D0F74830}"/>
              </a:ext>
            </a:extLst>
          </p:cNvPr>
          <p:cNvSpPr/>
          <p:nvPr/>
        </p:nvSpPr>
        <p:spPr>
          <a:xfrm>
            <a:off x="-318874" y="-2560038"/>
            <a:ext cx="11997794" cy="12701754"/>
          </a:xfrm>
          <a:custGeom>
            <a:avLst/>
            <a:gdLst>
              <a:gd name="connsiteX0" fmla="*/ 570792 w 11997794"/>
              <a:gd name="connsiteY0" fmla="*/ 12700973 h 12701754"/>
              <a:gd name="connsiteX1" fmla="*/ 9517695 w 11997794"/>
              <a:gd name="connsiteY1" fmla="*/ 12359559 h 12701754"/>
              <a:gd name="connsiteX2" fmla="*/ 9942195 w 11997794"/>
              <a:gd name="connsiteY2" fmla="*/ 12013150 h 12701754"/>
              <a:gd name="connsiteX3" fmla="*/ 11978939 w 11997794"/>
              <a:gd name="connsiteY3" fmla="*/ 3892764 h 12701754"/>
              <a:gd name="connsiteX4" fmla="*/ 11714996 w 11997794"/>
              <a:gd name="connsiteY4" fmla="*/ 3305106 h 12701754"/>
              <a:gd name="connsiteX5" fmla="*/ 755409 w 11997794"/>
              <a:gd name="connsiteY5" fmla="*/ 26831 h 12701754"/>
              <a:gd name="connsiteX6" fmla="*/ 28 w 11997794"/>
              <a:gd name="connsiteY6" fmla="*/ 551916 h 12701754"/>
              <a:gd name="connsiteX7" fmla="*/ 28 w 11997794"/>
              <a:gd name="connsiteY7" fmla="*/ 12286756 h 12701754"/>
              <a:gd name="connsiteX8" fmla="*/ 570792 w 11997794"/>
              <a:gd name="connsiteY8" fmla="*/ 12701210 h 127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94" h="12701754">
                <a:moveTo>
                  <a:pt x="570792" y="12700973"/>
                </a:moveTo>
                <a:lnTo>
                  <a:pt x="9517695" y="12359559"/>
                </a:lnTo>
                <a:cubicBezTo>
                  <a:pt x="9706839" y="12352422"/>
                  <a:pt x="9895743" y="12197775"/>
                  <a:pt x="9942195" y="12013150"/>
                </a:cubicBezTo>
                <a:lnTo>
                  <a:pt x="11978939" y="3892764"/>
                </a:lnTo>
                <a:cubicBezTo>
                  <a:pt x="12045878" y="3626296"/>
                  <a:pt x="11929152" y="3362444"/>
                  <a:pt x="11714996" y="3305106"/>
                </a:cubicBezTo>
                <a:lnTo>
                  <a:pt x="755409" y="26831"/>
                </a:lnTo>
                <a:cubicBezTo>
                  <a:pt x="346631" y="-82850"/>
                  <a:pt x="5268" y="153879"/>
                  <a:pt x="28" y="551916"/>
                </a:cubicBezTo>
                <a:lnTo>
                  <a:pt x="28" y="12286756"/>
                </a:lnTo>
                <a:cubicBezTo>
                  <a:pt x="-3069" y="12528957"/>
                  <a:pt x="254442" y="12713105"/>
                  <a:pt x="570792" y="12701210"/>
                </a:cubicBezTo>
              </a:path>
            </a:pathLst>
          </a:custGeom>
          <a:solidFill>
            <a:schemeClr val="accent2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80" y="1770927"/>
            <a:ext cx="9128631" cy="18587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3783096"/>
            <a:ext cx="8521159" cy="701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63B200-EA38-2B4F-13F3-514AA02E9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60" y="4744351"/>
            <a:ext cx="3078163" cy="37592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here to edit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292B2-1D1C-EAD4-36C2-3CFB8AC4A1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66" y="493176"/>
            <a:ext cx="2019261" cy="4579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8BFE5D-CC57-B16D-4AA0-1DCCB61CFC01}"/>
              </a:ext>
            </a:extLst>
          </p:cNvPr>
          <p:cNvGrpSpPr/>
          <p:nvPr/>
        </p:nvGrpSpPr>
        <p:grpSpPr>
          <a:xfrm>
            <a:off x="9967795" y="4463375"/>
            <a:ext cx="1814831" cy="1814831"/>
            <a:chOff x="10321008" y="493175"/>
            <a:chExt cx="1947643" cy="194764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C6B637-7EA0-89F4-6D17-9CA2138674CA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5B91BA-72FA-A228-4520-B74A8A38DC79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6996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pening Slide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51C26BB1-240D-BBC6-7D04-0F7E2C83B05D}"/>
              </a:ext>
            </a:extLst>
          </p:cNvPr>
          <p:cNvSpPr/>
          <p:nvPr/>
        </p:nvSpPr>
        <p:spPr>
          <a:xfrm>
            <a:off x="0" y="0"/>
            <a:ext cx="10955420" cy="7042484"/>
          </a:xfrm>
          <a:custGeom>
            <a:avLst/>
            <a:gdLst>
              <a:gd name="connsiteX0" fmla="*/ 0 w 10955420"/>
              <a:gd name="connsiteY0" fmla="*/ 0 h 7042484"/>
              <a:gd name="connsiteX1" fmla="*/ 8382794 w 10955420"/>
              <a:gd name="connsiteY1" fmla="*/ 0 h 7042484"/>
              <a:gd name="connsiteX2" fmla="*/ 8448069 w 10955420"/>
              <a:gd name="connsiteY2" fmla="*/ 51323 h 7042484"/>
              <a:gd name="connsiteX3" fmla="*/ 10955420 w 10955420"/>
              <a:gd name="connsiteY3" fmla="*/ 5370789 h 7042484"/>
              <a:gd name="connsiteX4" fmla="*/ 10815438 w 10955420"/>
              <a:gd name="connsiteY4" fmla="*/ 6760098 h 7042484"/>
              <a:gd name="connsiteX5" fmla="*/ 10750297 w 10955420"/>
              <a:gd name="connsiteY5" fmla="*/ 7042484 h 7042484"/>
              <a:gd name="connsiteX6" fmla="*/ 0 w 10955420"/>
              <a:gd name="connsiteY6" fmla="*/ 7042484 h 704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5420" h="7042484">
                <a:moveTo>
                  <a:pt x="0" y="0"/>
                </a:moveTo>
                <a:lnTo>
                  <a:pt x="8382794" y="0"/>
                </a:lnTo>
                <a:lnTo>
                  <a:pt x="8448069" y="51323"/>
                </a:lnTo>
                <a:cubicBezTo>
                  <a:pt x="9979371" y="1315718"/>
                  <a:pt x="10955420" y="3229211"/>
                  <a:pt x="10955420" y="5370789"/>
                </a:cubicBezTo>
                <a:cubicBezTo>
                  <a:pt x="10955420" y="5846696"/>
                  <a:pt x="10907220" y="6311338"/>
                  <a:pt x="10815438" y="6760098"/>
                </a:cubicBezTo>
                <a:lnTo>
                  <a:pt x="10750297" y="7042484"/>
                </a:lnTo>
                <a:lnTo>
                  <a:pt x="0" y="7042484"/>
                </a:lnTo>
                <a:close/>
              </a:path>
            </a:pathLst>
          </a:custGeom>
          <a:solidFill>
            <a:schemeClr val="accent2"/>
          </a:solidFill>
          <a:ln w="9506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l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80" y="2147532"/>
            <a:ext cx="9128631" cy="185874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4159701"/>
            <a:ext cx="8521159" cy="701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292B2-1D1C-EAD4-36C2-3CFB8AC4A1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66" y="493176"/>
            <a:ext cx="2019261" cy="4579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8BFE5D-CC57-B16D-4AA0-1DCCB61CFC01}"/>
              </a:ext>
            </a:extLst>
          </p:cNvPr>
          <p:cNvGrpSpPr/>
          <p:nvPr/>
        </p:nvGrpSpPr>
        <p:grpSpPr>
          <a:xfrm>
            <a:off x="9967795" y="4463375"/>
            <a:ext cx="1814831" cy="1814831"/>
            <a:chOff x="10321008" y="493175"/>
            <a:chExt cx="1947643" cy="194764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C6B637-7EA0-89F4-6D17-9CA2138674CA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5B91BA-72FA-A228-4520-B74A8A38DC79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810747D-2D47-662B-1856-FF1331D1A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60" y="6057879"/>
            <a:ext cx="3078163" cy="37592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here to edit date</a:t>
            </a:r>
          </a:p>
        </p:txBody>
      </p:sp>
    </p:spTree>
    <p:extLst>
      <p:ext uri="{BB962C8B-B14F-4D97-AF65-F5344CB8AC3E}">
        <p14:creationId xmlns:p14="http://schemas.microsoft.com/office/powerpoint/2010/main" val="1224617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9">
            <a:extLst>
              <a:ext uri="{FF2B5EF4-FFF2-40B4-BE49-F238E27FC236}">
                <a16:creationId xmlns:a16="http://schemas.microsoft.com/office/drawing/2014/main" id="{9E455E5F-1051-065B-AE44-2923D0F74830}"/>
              </a:ext>
            </a:extLst>
          </p:cNvPr>
          <p:cNvSpPr/>
          <p:nvPr/>
        </p:nvSpPr>
        <p:spPr>
          <a:xfrm>
            <a:off x="-318875" y="-1887502"/>
            <a:ext cx="11997794" cy="12701754"/>
          </a:xfrm>
          <a:custGeom>
            <a:avLst/>
            <a:gdLst>
              <a:gd name="connsiteX0" fmla="*/ 570792 w 11997794"/>
              <a:gd name="connsiteY0" fmla="*/ 12700973 h 12701754"/>
              <a:gd name="connsiteX1" fmla="*/ 9517695 w 11997794"/>
              <a:gd name="connsiteY1" fmla="*/ 12359559 h 12701754"/>
              <a:gd name="connsiteX2" fmla="*/ 9942195 w 11997794"/>
              <a:gd name="connsiteY2" fmla="*/ 12013150 h 12701754"/>
              <a:gd name="connsiteX3" fmla="*/ 11978939 w 11997794"/>
              <a:gd name="connsiteY3" fmla="*/ 3892764 h 12701754"/>
              <a:gd name="connsiteX4" fmla="*/ 11714996 w 11997794"/>
              <a:gd name="connsiteY4" fmla="*/ 3305106 h 12701754"/>
              <a:gd name="connsiteX5" fmla="*/ 755409 w 11997794"/>
              <a:gd name="connsiteY5" fmla="*/ 26831 h 12701754"/>
              <a:gd name="connsiteX6" fmla="*/ 28 w 11997794"/>
              <a:gd name="connsiteY6" fmla="*/ 551916 h 12701754"/>
              <a:gd name="connsiteX7" fmla="*/ 28 w 11997794"/>
              <a:gd name="connsiteY7" fmla="*/ 12286756 h 12701754"/>
              <a:gd name="connsiteX8" fmla="*/ 570792 w 11997794"/>
              <a:gd name="connsiteY8" fmla="*/ 12701210 h 127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94" h="12701754">
                <a:moveTo>
                  <a:pt x="570792" y="12700973"/>
                </a:moveTo>
                <a:lnTo>
                  <a:pt x="9517695" y="12359559"/>
                </a:lnTo>
                <a:cubicBezTo>
                  <a:pt x="9706839" y="12352422"/>
                  <a:pt x="9895743" y="12197775"/>
                  <a:pt x="9942195" y="12013150"/>
                </a:cubicBezTo>
                <a:lnTo>
                  <a:pt x="11978939" y="3892764"/>
                </a:lnTo>
                <a:cubicBezTo>
                  <a:pt x="12045878" y="3626296"/>
                  <a:pt x="11929152" y="3362444"/>
                  <a:pt x="11714996" y="3305106"/>
                </a:cubicBezTo>
                <a:lnTo>
                  <a:pt x="755409" y="26831"/>
                </a:lnTo>
                <a:cubicBezTo>
                  <a:pt x="346631" y="-82850"/>
                  <a:pt x="5268" y="153879"/>
                  <a:pt x="28" y="551916"/>
                </a:cubicBezTo>
                <a:lnTo>
                  <a:pt x="28" y="12286756"/>
                </a:lnTo>
                <a:cubicBezTo>
                  <a:pt x="-3069" y="12528957"/>
                  <a:pt x="254442" y="12713105"/>
                  <a:pt x="570792" y="12701210"/>
                </a:cubicBezTo>
              </a:path>
            </a:pathLst>
          </a:custGeom>
          <a:solidFill>
            <a:schemeClr val="tx2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81" y="2880043"/>
            <a:ext cx="8510998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1775376"/>
            <a:ext cx="8510999" cy="7087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4C1FE0-0C81-163D-B3B2-74385A783C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66" y="493176"/>
            <a:ext cx="2019261" cy="4579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AB147CA-4693-85AF-5FC1-408F1FC747A2}"/>
              </a:ext>
            </a:extLst>
          </p:cNvPr>
          <p:cNvGrpSpPr/>
          <p:nvPr/>
        </p:nvGrpSpPr>
        <p:grpSpPr>
          <a:xfrm>
            <a:off x="9967795" y="4463375"/>
            <a:ext cx="1814831" cy="1814831"/>
            <a:chOff x="10321008" y="493175"/>
            <a:chExt cx="1947643" cy="19476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F43A33-93A7-EBD1-A72B-FB86D1E99E36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FD78D35-BEB9-D994-7C4F-698B89B76738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92A06448-90F4-BD7A-BA33-88C4CD2804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60" y="6057879"/>
            <a:ext cx="3078163" cy="37592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here to edit date</a:t>
            </a:r>
          </a:p>
        </p:txBody>
      </p:sp>
    </p:spTree>
    <p:extLst>
      <p:ext uri="{BB962C8B-B14F-4D97-AF65-F5344CB8AC3E}">
        <p14:creationId xmlns:p14="http://schemas.microsoft.com/office/powerpoint/2010/main" val="2635057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0917F-575D-7F5A-8120-64501E46A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03BE-FF1A-2049-8CA2-D53B9A75E582}" type="datetime1">
              <a:rPr lang="en-US" smtClean="0"/>
              <a:t>9/30/2025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357BF9-3A70-0EC8-A424-6E260EF76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4BCB8-5170-FE39-C8A1-B08363E69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5A0FD358-7B25-1E29-241A-38B45ED966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9999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BB69595-51C0-BB0A-D865-70DDD8809D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accent5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2F1AA31A-4DBF-989B-C79C-CC6AB503A68E}"/>
              </a:ext>
            </a:extLst>
          </p:cNvPr>
          <p:cNvSpPr/>
          <p:nvPr/>
        </p:nvSpPr>
        <p:spPr>
          <a:xfrm>
            <a:off x="3073939" y="4583874"/>
            <a:ext cx="6076950" cy="6350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114D97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B5C41CA-CD7E-24CB-103C-E926FFD85213}"/>
              </a:ext>
            </a:extLst>
          </p:cNvPr>
          <p:cNvSpPr/>
          <p:nvPr/>
        </p:nvSpPr>
        <p:spPr>
          <a:xfrm>
            <a:off x="1184275" y="1778000"/>
            <a:ext cx="9823450" cy="3930650"/>
          </a:xfrm>
          <a:custGeom>
            <a:avLst/>
            <a:gdLst>
              <a:gd name="connsiteX0" fmla="*/ 0 w 9823450"/>
              <a:gd name="connsiteY0" fmla="*/ 0 h 3930650"/>
              <a:gd name="connsiteX1" fmla="*/ 9823450 w 9823450"/>
              <a:gd name="connsiteY1" fmla="*/ 0 h 3930650"/>
              <a:gd name="connsiteX2" fmla="*/ 9823450 w 9823450"/>
              <a:gd name="connsiteY2" fmla="*/ 3930650 h 3930650"/>
              <a:gd name="connsiteX3" fmla="*/ 0 w 9823450"/>
              <a:gd name="connsiteY3" fmla="*/ 3930650 h 393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23450" h="3930650">
                <a:moveTo>
                  <a:pt x="0" y="0"/>
                </a:moveTo>
                <a:lnTo>
                  <a:pt x="9823450" y="0"/>
                </a:lnTo>
                <a:lnTo>
                  <a:pt x="9823450" y="3930650"/>
                </a:lnTo>
                <a:lnTo>
                  <a:pt x="0" y="3930650"/>
                </a:lnTo>
                <a:close/>
              </a:path>
            </a:pathLst>
          </a:custGeom>
          <a:noFill/>
          <a:ln w="127000" cap="flat">
            <a:solidFill>
              <a:srgbClr val="FFFFFF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3E86604-C098-76F8-E5E6-F24D46D53B1E}"/>
              </a:ext>
            </a:extLst>
          </p:cNvPr>
          <p:cNvSpPr/>
          <p:nvPr userDrawn="1"/>
        </p:nvSpPr>
        <p:spPr>
          <a:xfrm>
            <a:off x="5153025" y="838200"/>
            <a:ext cx="1885950" cy="1885950"/>
          </a:xfrm>
          <a:custGeom>
            <a:avLst/>
            <a:gdLst>
              <a:gd name="connsiteX0" fmla="*/ 1885950 w 1885950"/>
              <a:gd name="connsiteY0" fmla="*/ 942975 h 1885950"/>
              <a:gd name="connsiteX1" fmla="*/ 942975 w 1885950"/>
              <a:gd name="connsiteY1" fmla="*/ 1885950 h 1885950"/>
              <a:gd name="connsiteX2" fmla="*/ 0 w 1885950"/>
              <a:gd name="connsiteY2" fmla="*/ 942975 h 1885950"/>
              <a:gd name="connsiteX3" fmla="*/ 942975 w 1885950"/>
              <a:gd name="connsiteY3" fmla="*/ 0 h 1885950"/>
              <a:gd name="connsiteX4" fmla="*/ 1885950 w 1885950"/>
              <a:gd name="connsiteY4" fmla="*/ 942975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5950" h="1885950">
                <a:moveTo>
                  <a:pt x="1885950" y="942975"/>
                </a:moveTo>
                <a:cubicBezTo>
                  <a:pt x="1885950" y="1463766"/>
                  <a:pt x="1463766" y="1885950"/>
                  <a:pt x="942975" y="1885950"/>
                </a:cubicBezTo>
                <a:cubicBezTo>
                  <a:pt x="422184" y="1885950"/>
                  <a:pt x="0" y="1463766"/>
                  <a:pt x="0" y="942975"/>
                </a:cubicBezTo>
                <a:cubicBezTo>
                  <a:pt x="0" y="422184"/>
                  <a:pt x="422184" y="0"/>
                  <a:pt x="942975" y="0"/>
                </a:cubicBezTo>
                <a:cubicBezTo>
                  <a:pt x="1463766" y="0"/>
                  <a:pt x="1885950" y="422184"/>
                  <a:pt x="1885950" y="942975"/>
                </a:cubicBez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38BD3175-EC2E-E628-4F02-0BC9FBA98F77}"/>
              </a:ext>
            </a:extLst>
          </p:cNvPr>
          <p:cNvGrpSpPr/>
          <p:nvPr/>
        </p:nvGrpSpPr>
        <p:grpSpPr>
          <a:xfrm>
            <a:off x="3335464" y="2699765"/>
            <a:ext cx="5533834" cy="2446465"/>
            <a:chOff x="3335464" y="2699765"/>
            <a:chExt cx="5533834" cy="24464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36F95-45DF-9025-9C3E-3EF175500B73}"/>
                </a:ext>
              </a:extLst>
            </p:cNvPr>
            <p:cNvSpPr txBox="1"/>
            <p:nvPr/>
          </p:nvSpPr>
          <p:spPr>
            <a:xfrm>
              <a:off x="4025771" y="2699765"/>
              <a:ext cx="184731" cy="17658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en-US" sz="10875" spc="0" baseline="0">
                <a:ln/>
                <a:solidFill>
                  <a:srgbClr val="FFFFFF"/>
                </a:solidFill>
                <a:latin typeface="Oswald"/>
                <a:sym typeface="Oswald"/>
                <a:rtl val="0"/>
              </a:endParaRPr>
            </a:p>
          </p:txBody>
        </p:sp>
        <p:grpSp>
          <p:nvGrpSpPr>
            <p:cNvPr id="26" name="Graphic 5">
              <a:extLst>
                <a:ext uri="{FF2B5EF4-FFF2-40B4-BE49-F238E27FC236}">
                  <a16:creationId xmlns:a16="http://schemas.microsoft.com/office/drawing/2014/main" id="{0CACE575-F336-4A07-C968-BF3A43FFC562}"/>
                </a:ext>
              </a:extLst>
            </p:cNvPr>
            <p:cNvGrpSpPr/>
            <p:nvPr/>
          </p:nvGrpSpPr>
          <p:grpSpPr>
            <a:xfrm>
              <a:off x="3335464" y="4816475"/>
              <a:ext cx="5533834" cy="329755"/>
              <a:chOff x="3335464" y="4816475"/>
              <a:chExt cx="5533834" cy="329755"/>
            </a:xfrm>
            <a:solidFill>
              <a:srgbClr val="FFFFFF"/>
            </a:solidFill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D13FC48A-38EC-B78F-6CA6-4A42522563CB}"/>
                  </a:ext>
                </a:extLst>
              </p:cNvPr>
              <p:cNvSpPr/>
              <p:nvPr/>
            </p:nvSpPr>
            <p:spPr>
              <a:xfrm>
                <a:off x="3335464" y="4823142"/>
                <a:ext cx="56133" cy="98933"/>
              </a:xfrm>
              <a:custGeom>
                <a:avLst/>
                <a:gdLst>
                  <a:gd name="connsiteX0" fmla="*/ 10033 w 56133"/>
                  <a:gd name="connsiteY0" fmla="*/ 89979 h 98933"/>
                  <a:gd name="connsiteX1" fmla="*/ 56134 w 56133"/>
                  <a:gd name="connsiteY1" fmla="*/ 89979 h 98933"/>
                  <a:gd name="connsiteX2" fmla="*/ 56134 w 56133"/>
                  <a:gd name="connsiteY2" fmla="*/ 98933 h 98933"/>
                  <a:gd name="connsiteX3" fmla="*/ 0 w 56133"/>
                  <a:gd name="connsiteY3" fmla="*/ 98933 h 98933"/>
                  <a:gd name="connsiteX4" fmla="*/ 0 w 56133"/>
                  <a:gd name="connsiteY4" fmla="*/ 0 h 98933"/>
                  <a:gd name="connsiteX5" fmla="*/ 10033 w 56133"/>
                  <a:gd name="connsiteY5" fmla="*/ 0 h 98933"/>
                  <a:gd name="connsiteX6" fmla="*/ 10033 w 56133"/>
                  <a:gd name="connsiteY6" fmla="*/ 89979 h 98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133" h="98933">
                    <a:moveTo>
                      <a:pt x="10033" y="89979"/>
                    </a:moveTo>
                    <a:lnTo>
                      <a:pt x="56134" y="89979"/>
                    </a:lnTo>
                    <a:lnTo>
                      <a:pt x="56134" y="98933"/>
                    </a:lnTo>
                    <a:lnTo>
                      <a:pt x="0" y="98933"/>
                    </a:ln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89979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5C30DDFD-BD73-F656-05E1-D1DE95D33C5E}"/>
                  </a:ext>
                </a:extLst>
              </p:cNvPr>
              <p:cNvSpPr/>
              <p:nvPr/>
            </p:nvSpPr>
            <p:spPr>
              <a:xfrm>
                <a:off x="3398837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31F98BFD-D9AF-C478-3776-8EDF00480173}"/>
                  </a:ext>
                </a:extLst>
              </p:cNvPr>
              <p:cNvSpPr/>
              <p:nvPr/>
            </p:nvSpPr>
            <p:spPr>
              <a:xfrm>
                <a:off x="3488372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36EC8EC-539D-19B9-5CA4-0528739910E7}"/>
                  </a:ext>
                </a:extLst>
              </p:cNvPr>
              <p:cNvSpPr/>
              <p:nvPr/>
            </p:nvSpPr>
            <p:spPr>
              <a:xfrm>
                <a:off x="3531933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CA748277-8E66-1189-3245-FD9FCE617121}"/>
                  </a:ext>
                </a:extLst>
              </p:cNvPr>
              <p:cNvSpPr/>
              <p:nvPr/>
            </p:nvSpPr>
            <p:spPr>
              <a:xfrm>
                <a:off x="3616007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29CD49FB-C305-AC78-7234-205B0A583499}"/>
                  </a:ext>
                </a:extLst>
              </p:cNvPr>
              <p:cNvSpPr/>
              <p:nvPr/>
            </p:nvSpPr>
            <p:spPr>
              <a:xfrm>
                <a:off x="377310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F426246-C460-6327-9D43-B30CCAB37668}"/>
                  </a:ext>
                </a:extLst>
              </p:cNvPr>
              <p:cNvSpPr/>
              <p:nvPr/>
            </p:nvSpPr>
            <p:spPr>
              <a:xfrm>
                <a:off x="3809872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8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8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8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8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2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3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3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1CC78B02-4FEA-7208-9710-50BEF9D970FB}"/>
                  </a:ext>
                </a:extLst>
              </p:cNvPr>
              <p:cNvSpPr/>
              <p:nvPr/>
            </p:nvSpPr>
            <p:spPr>
              <a:xfrm>
                <a:off x="3891343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8A1D7CD2-96A1-8D51-9092-8F102FF16C44}"/>
                  </a:ext>
                </a:extLst>
              </p:cNvPr>
              <p:cNvSpPr/>
              <p:nvPr/>
            </p:nvSpPr>
            <p:spPr>
              <a:xfrm>
                <a:off x="3960050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8F608B6-511A-B1AC-4A62-2A5ED8088581}"/>
                  </a:ext>
                </a:extLst>
              </p:cNvPr>
              <p:cNvSpPr/>
              <p:nvPr/>
            </p:nvSpPr>
            <p:spPr>
              <a:xfrm>
                <a:off x="4041140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8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1" y="17653"/>
                      <a:pt x="42926" y="15430"/>
                      <a:pt x="41719" y="13652"/>
                    </a:cubicBezTo>
                    <a:cubicBezTo>
                      <a:pt x="40576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8" y="9525"/>
                    </a:cubicBezTo>
                    <a:cubicBezTo>
                      <a:pt x="20002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F3656616-A693-F010-4CC4-9D25B1236A21}"/>
                  </a:ext>
                </a:extLst>
              </p:cNvPr>
              <p:cNvSpPr/>
              <p:nvPr/>
            </p:nvSpPr>
            <p:spPr>
              <a:xfrm>
                <a:off x="4195190" y="48165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5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5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74631C3D-3D28-61C0-0503-9BD1B44A804F}"/>
                  </a:ext>
                </a:extLst>
              </p:cNvPr>
              <p:cNvSpPr/>
              <p:nvPr/>
            </p:nvSpPr>
            <p:spPr>
              <a:xfrm>
                <a:off x="4284281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8BBDF478-41BA-7D03-B6C5-D814912C97A1}"/>
                  </a:ext>
                </a:extLst>
              </p:cNvPr>
              <p:cNvSpPr/>
              <p:nvPr/>
            </p:nvSpPr>
            <p:spPr>
              <a:xfrm>
                <a:off x="4374641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014F6C8-F1AD-1863-7F72-3C2DC1568252}"/>
                  </a:ext>
                </a:extLst>
              </p:cNvPr>
              <p:cNvSpPr/>
              <p:nvPr/>
            </p:nvSpPr>
            <p:spPr>
              <a:xfrm>
                <a:off x="4404804" y="48549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4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880EC39-AC74-8E1A-F8E5-AD16A5621583}"/>
                  </a:ext>
                </a:extLst>
              </p:cNvPr>
              <p:cNvSpPr/>
              <p:nvPr/>
            </p:nvSpPr>
            <p:spPr>
              <a:xfrm>
                <a:off x="4494339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5BA8F831-18A7-5E29-EF05-5936F560EA1F}"/>
                  </a:ext>
                </a:extLst>
              </p:cNvPr>
              <p:cNvSpPr/>
              <p:nvPr/>
            </p:nvSpPr>
            <p:spPr>
              <a:xfrm>
                <a:off x="457288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B89822C8-F97C-A77D-4DDB-FE3C667090B4}"/>
                  </a:ext>
                </a:extLst>
              </p:cNvPr>
              <p:cNvSpPr/>
              <p:nvPr/>
            </p:nvSpPr>
            <p:spPr>
              <a:xfrm>
                <a:off x="4640326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8BD9BE7-A4D7-6AF9-2986-8014045442C7}"/>
                  </a:ext>
                </a:extLst>
              </p:cNvPr>
              <p:cNvSpPr/>
              <p:nvPr/>
            </p:nvSpPr>
            <p:spPr>
              <a:xfrm>
                <a:off x="4665154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1845EE3B-495E-A4C5-793E-9C5261F139F3}"/>
                  </a:ext>
                </a:extLst>
              </p:cNvPr>
              <p:cNvSpPr/>
              <p:nvPr/>
            </p:nvSpPr>
            <p:spPr>
              <a:xfrm>
                <a:off x="4751451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8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9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1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2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08812345-F944-93E9-8A42-A974E5904E3D}"/>
                  </a:ext>
                </a:extLst>
              </p:cNvPr>
              <p:cNvSpPr/>
              <p:nvPr/>
            </p:nvSpPr>
            <p:spPr>
              <a:xfrm>
                <a:off x="4830254" y="48550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48369BB-1DFF-400E-7EFB-6AA76D023FBB}"/>
                  </a:ext>
                </a:extLst>
              </p:cNvPr>
              <p:cNvSpPr/>
              <p:nvPr/>
            </p:nvSpPr>
            <p:spPr>
              <a:xfrm>
                <a:off x="494944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C7869FC-8443-6555-B0C0-E18750342B8E}"/>
                  </a:ext>
                </a:extLst>
              </p:cNvPr>
              <p:cNvSpPr/>
              <p:nvPr/>
            </p:nvSpPr>
            <p:spPr>
              <a:xfrm>
                <a:off x="5022278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B37249CB-A28B-59FA-E7E9-1E8C1BFAF48C}"/>
                  </a:ext>
                </a:extLst>
              </p:cNvPr>
              <p:cNvSpPr/>
              <p:nvPr/>
            </p:nvSpPr>
            <p:spPr>
              <a:xfrm>
                <a:off x="5072189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0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0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F7B52D3-B6D2-E299-6C5F-3EDA98FA8F60}"/>
                  </a:ext>
                </a:extLst>
              </p:cNvPr>
              <p:cNvSpPr/>
              <p:nvPr/>
            </p:nvSpPr>
            <p:spPr>
              <a:xfrm>
                <a:off x="5140642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9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9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4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4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1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9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34CE9958-4F2A-BBF2-CC4B-E9F7FACBEA5A}"/>
                  </a:ext>
                </a:extLst>
              </p:cNvPr>
              <p:cNvSpPr/>
              <p:nvPr/>
            </p:nvSpPr>
            <p:spPr>
              <a:xfrm>
                <a:off x="5210619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7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7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7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7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F8C3750D-10B8-F162-805A-4123A702E4D8}"/>
                  </a:ext>
                </a:extLst>
              </p:cNvPr>
              <p:cNvSpPr/>
              <p:nvPr/>
            </p:nvSpPr>
            <p:spPr>
              <a:xfrm>
                <a:off x="5300154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BD65BEA-25D8-1EE3-08C9-3D73479066D1}"/>
                  </a:ext>
                </a:extLst>
              </p:cNvPr>
              <p:cNvSpPr/>
              <p:nvPr/>
            </p:nvSpPr>
            <p:spPr>
              <a:xfrm>
                <a:off x="537464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8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4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8 w 50419"/>
                  <a:gd name="connsiteY12" fmla="*/ 64262 h 68770"/>
                  <a:gd name="connsiteX13" fmla="*/ 34734 w 50419"/>
                  <a:gd name="connsiteY13" fmla="*/ 67754 h 68770"/>
                  <a:gd name="connsiteX14" fmla="*/ 25844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4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89 w 50419"/>
                  <a:gd name="connsiteY28" fmla="*/ 26670 h 68770"/>
                  <a:gd name="connsiteX29" fmla="*/ 3048 w 50419"/>
                  <a:gd name="connsiteY29" fmla="*/ 18986 h 68770"/>
                  <a:gd name="connsiteX30" fmla="*/ 5016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39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1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6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7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3" y="68453"/>
                      <a:pt x="28829" y="68770"/>
                      <a:pt x="25844" y="68770"/>
                    </a:cubicBezTo>
                    <a:cubicBezTo>
                      <a:pt x="20891" y="68770"/>
                      <a:pt x="16129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4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89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4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39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75368A43-FD2A-E8BB-E3D7-D7EA50E60C96}"/>
                  </a:ext>
                </a:extLst>
              </p:cNvPr>
              <p:cNvSpPr/>
              <p:nvPr/>
            </p:nvSpPr>
            <p:spPr>
              <a:xfrm>
                <a:off x="543909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E198AF-2B8D-CF2B-270E-46C127B4EE03}"/>
                  </a:ext>
                </a:extLst>
              </p:cNvPr>
              <p:cNvSpPr/>
              <p:nvPr/>
            </p:nvSpPr>
            <p:spPr>
              <a:xfrm>
                <a:off x="5518975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91612CD1-5F4C-AC24-E3EB-288DA02B1408}"/>
                  </a:ext>
                </a:extLst>
              </p:cNvPr>
              <p:cNvSpPr/>
              <p:nvPr/>
            </p:nvSpPr>
            <p:spPr>
              <a:xfrm>
                <a:off x="5581713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A4DD6C94-79C5-6BB3-AECD-E2FEBEC05631}"/>
                  </a:ext>
                </a:extLst>
              </p:cNvPr>
              <p:cNvSpPr/>
              <p:nvPr/>
            </p:nvSpPr>
            <p:spPr>
              <a:xfrm>
                <a:off x="5633148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12EB3A4-16F4-334B-82C1-A7419A63E638}"/>
                  </a:ext>
                </a:extLst>
              </p:cNvPr>
              <p:cNvSpPr/>
              <p:nvPr/>
            </p:nvSpPr>
            <p:spPr>
              <a:xfrm>
                <a:off x="5705919" y="48383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9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20E01CEB-AC68-FA4A-495B-4BF54B4FB813}"/>
                  </a:ext>
                </a:extLst>
              </p:cNvPr>
              <p:cNvSpPr/>
              <p:nvPr/>
            </p:nvSpPr>
            <p:spPr>
              <a:xfrm>
                <a:off x="5761545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5722A270-4A46-96FD-0344-44C8D2AED8BF}"/>
                  </a:ext>
                </a:extLst>
              </p:cNvPr>
              <p:cNvSpPr/>
              <p:nvPr/>
            </p:nvSpPr>
            <p:spPr>
              <a:xfrm>
                <a:off x="5838507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DD6E2CE2-788F-9FB7-6456-2617637AE685}"/>
                  </a:ext>
                </a:extLst>
              </p:cNvPr>
              <p:cNvSpPr/>
              <p:nvPr/>
            </p:nvSpPr>
            <p:spPr>
              <a:xfrm>
                <a:off x="5922645" y="48550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7E5CAB3-EC56-5B50-2678-75D96B1FA78C}"/>
                  </a:ext>
                </a:extLst>
              </p:cNvPr>
              <p:cNvSpPr/>
              <p:nvPr/>
            </p:nvSpPr>
            <p:spPr>
              <a:xfrm>
                <a:off x="6003544" y="48549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0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E1884A35-1F52-6DC6-2A27-5BA937985D14}"/>
                  </a:ext>
                </a:extLst>
              </p:cNvPr>
              <p:cNvSpPr/>
              <p:nvPr/>
            </p:nvSpPr>
            <p:spPr>
              <a:xfrm>
                <a:off x="6078220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40009F67-B293-DE70-6236-1EC2BC6B313A}"/>
                  </a:ext>
                </a:extLst>
              </p:cNvPr>
              <p:cNvSpPr/>
              <p:nvPr/>
            </p:nvSpPr>
            <p:spPr>
              <a:xfrm>
                <a:off x="6170167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AA756265-7D4B-AE9A-4ADC-2271FF35090A}"/>
                  </a:ext>
                </a:extLst>
              </p:cNvPr>
              <p:cNvSpPr/>
              <p:nvPr/>
            </p:nvSpPr>
            <p:spPr>
              <a:xfrm>
                <a:off x="6206934" y="48549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1 w 68389"/>
                  <a:gd name="connsiteY26" fmla="*/ 15621 h 100647"/>
                  <a:gd name="connsiteX27" fmla="*/ 10414 w 68389"/>
                  <a:gd name="connsiteY27" fmla="*/ 24003 h 100647"/>
                  <a:gd name="connsiteX28" fmla="*/ 8509 w 68389"/>
                  <a:gd name="connsiteY28" fmla="*/ 34417 h 100647"/>
                  <a:gd name="connsiteX29" fmla="*/ 10414 w 68389"/>
                  <a:gd name="connsiteY29" fmla="*/ 44831 h 100647"/>
                  <a:gd name="connsiteX30" fmla="*/ 15621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7" y="1143"/>
                      <a:pt x="29909" y="0"/>
                      <a:pt x="34608" y="0"/>
                    </a:cubicBezTo>
                    <a:cubicBezTo>
                      <a:pt x="39751" y="0"/>
                      <a:pt x="44387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7" y="67818"/>
                      <a:pt x="39751" y="68707"/>
                      <a:pt x="34608" y="68707"/>
                    </a:cubicBezTo>
                    <a:cubicBezTo>
                      <a:pt x="29972" y="68707"/>
                      <a:pt x="25337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2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1" y="8699"/>
                      <a:pt x="37529" y="8001"/>
                      <a:pt x="33592" y="8001"/>
                    </a:cubicBezTo>
                    <a:cubicBezTo>
                      <a:pt x="29972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1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09" y="30671"/>
                      <a:pt x="8509" y="34417"/>
                    </a:cubicBezTo>
                    <a:cubicBezTo>
                      <a:pt x="8509" y="38164"/>
                      <a:pt x="9144" y="41592"/>
                      <a:pt x="10414" y="44831"/>
                    </a:cubicBezTo>
                    <a:cubicBezTo>
                      <a:pt x="11684" y="48070"/>
                      <a:pt x="13399" y="50800"/>
                      <a:pt x="15621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2" y="60706"/>
                      <a:pt x="33592" y="60706"/>
                    </a:cubicBezTo>
                    <a:cubicBezTo>
                      <a:pt x="37529" y="60706"/>
                      <a:pt x="41021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2" y="50736"/>
                      <a:pt x="55499" y="47942"/>
                      <a:pt x="56642" y="44704"/>
                    </a:cubicBezTo>
                    <a:cubicBezTo>
                      <a:pt x="57785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36BA5B37-6256-528C-87C2-96985F0C33A7}"/>
                  </a:ext>
                </a:extLst>
              </p:cNvPr>
              <p:cNvSpPr/>
              <p:nvPr/>
            </p:nvSpPr>
            <p:spPr>
              <a:xfrm>
                <a:off x="6293802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0F84C4A1-8009-5D81-4B0A-72489E766F89}"/>
                  </a:ext>
                </a:extLst>
              </p:cNvPr>
              <p:cNvSpPr/>
              <p:nvPr/>
            </p:nvSpPr>
            <p:spPr>
              <a:xfrm>
                <a:off x="6323329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7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1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29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1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5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F4D44F8-2115-F336-705F-0DFD9B415EA7}"/>
                  </a:ext>
                </a:extLst>
              </p:cNvPr>
              <p:cNvSpPr/>
              <p:nvPr/>
            </p:nvSpPr>
            <p:spPr>
              <a:xfrm>
                <a:off x="6387719" y="48549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2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2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6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1FBBA8B5-9ABF-5AF6-07BC-83207E10CA16}"/>
                  </a:ext>
                </a:extLst>
              </p:cNvPr>
              <p:cNvSpPr/>
              <p:nvPr/>
            </p:nvSpPr>
            <p:spPr>
              <a:xfrm>
                <a:off x="6460553" y="4824857"/>
                <a:ext cx="13462" cy="97282"/>
              </a:xfrm>
              <a:custGeom>
                <a:avLst/>
                <a:gdLst>
                  <a:gd name="connsiteX0" fmla="*/ 13462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2 w 13462"/>
                  <a:gd name="connsiteY8" fmla="*/ 6731 h 97282"/>
                  <a:gd name="connsiteX9" fmla="*/ 11493 w 13462"/>
                  <a:gd name="connsiteY9" fmla="*/ 97282 h 97282"/>
                  <a:gd name="connsiteX10" fmla="*/ 1968 w 13462"/>
                  <a:gd name="connsiteY10" fmla="*/ 97282 h 97282"/>
                  <a:gd name="connsiteX11" fmla="*/ 1968 w 13462"/>
                  <a:gd name="connsiteY11" fmla="*/ 31877 h 97282"/>
                  <a:gd name="connsiteX12" fmla="*/ 11493 w 13462"/>
                  <a:gd name="connsiteY12" fmla="*/ 31877 h 97282"/>
                  <a:gd name="connsiteX13" fmla="*/ 11493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8E1B802-60D0-C76E-8EB9-019F2D3F2809}"/>
                  </a:ext>
                </a:extLst>
              </p:cNvPr>
              <p:cNvSpPr/>
              <p:nvPr/>
            </p:nvSpPr>
            <p:spPr>
              <a:xfrm>
                <a:off x="6496811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F43E4D9F-948A-69C9-74D3-63140C004F3A}"/>
                  </a:ext>
                </a:extLst>
              </p:cNvPr>
              <p:cNvSpPr/>
              <p:nvPr/>
            </p:nvSpPr>
            <p:spPr>
              <a:xfrm>
                <a:off x="6573710" y="4855019"/>
                <a:ext cx="68326" cy="100647"/>
              </a:xfrm>
              <a:custGeom>
                <a:avLst/>
                <a:gdLst>
                  <a:gd name="connsiteX0" fmla="*/ 8319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6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6 w 68326"/>
                  <a:gd name="connsiteY25" fmla="*/ 77851 h 100647"/>
                  <a:gd name="connsiteX26" fmla="*/ 61405 w 68326"/>
                  <a:gd name="connsiteY26" fmla="*/ 88900 h 100647"/>
                  <a:gd name="connsiteX27" fmla="*/ 50546 w 68326"/>
                  <a:gd name="connsiteY27" fmla="*/ 97282 h 100647"/>
                  <a:gd name="connsiteX28" fmla="*/ 32830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3 w 68326"/>
                  <a:gd name="connsiteY39" fmla="*/ 43942 h 100647"/>
                  <a:gd name="connsiteX40" fmla="*/ 60008 w 68326"/>
                  <a:gd name="connsiteY40" fmla="*/ 33528 h 100647"/>
                  <a:gd name="connsiteX41" fmla="*/ 58103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9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4" y="65913"/>
                      <a:pt x="38608" y="67056"/>
                      <a:pt x="33846" y="67056"/>
                    </a:cubicBezTo>
                    <a:cubicBezTo>
                      <a:pt x="28702" y="67056"/>
                      <a:pt x="24067" y="66230"/>
                      <a:pt x="19939" y="64516"/>
                    </a:cubicBezTo>
                    <a:cubicBezTo>
                      <a:pt x="15811" y="62865"/>
                      <a:pt x="12256" y="60515"/>
                      <a:pt x="9334" y="57595"/>
                    </a:cubicBezTo>
                    <a:cubicBezTo>
                      <a:pt x="6414" y="54673"/>
                      <a:pt x="4128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8" y="16510"/>
                      <a:pt x="6414" y="12954"/>
                      <a:pt x="9334" y="9906"/>
                    </a:cubicBezTo>
                    <a:cubicBezTo>
                      <a:pt x="12256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608" y="0"/>
                      <a:pt x="43244" y="1143"/>
                      <a:pt x="47816" y="3365"/>
                    </a:cubicBezTo>
                    <a:cubicBezTo>
                      <a:pt x="52388" y="5588"/>
                      <a:pt x="55944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6" y="77851"/>
                    </a:cubicBezTo>
                    <a:cubicBezTo>
                      <a:pt x="65913" y="81852"/>
                      <a:pt x="64071" y="85534"/>
                      <a:pt x="61405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9" y="100647"/>
                      <a:pt x="32830" y="100647"/>
                    </a:cubicBezTo>
                    <a:cubicBezTo>
                      <a:pt x="26797" y="100647"/>
                      <a:pt x="21019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2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3" y="55943"/>
                      <a:pt x="50609" y="54229"/>
                      <a:pt x="52832" y="52007"/>
                    </a:cubicBezTo>
                    <a:cubicBezTo>
                      <a:pt x="55055" y="49784"/>
                      <a:pt x="56833" y="47117"/>
                      <a:pt x="58103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3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3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2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3A1E8630-002D-BED6-E941-50C9B4BE4323}"/>
                  </a:ext>
                </a:extLst>
              </p:cNvPr>
              <p:cNvSpPr/>
              <p:nvPr/>
            </p:nvSpPr>
            <p:spPr>
              <a:xfrm>
                <a:off x="6696964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4999CE21-F9A9-BC8B-E172-074A10A12DC5}"/>
                  </a:ext>
                </a:extLst>
              </p:cNvPr>
              <p:cNvSpPr/>
              <p:nvPr/>
            </p:nvSpPr>
            <p:spPr>
              <a:xfrm>
                <a:off x="6781927" y="48164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02B068B3-87E0-C796-4E1B-02B1AA545A0B}"/>
                  </a:ext>
                </a:extLst>
              </p:cNvPr>
              <p:cNvSpPr/>
              <p:nvPr/>
            </p:nvSpPr>
            <p:spPr>
              <a:xfrm>
                <a:off x="6815010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FDF83D5-3F25-4F56-755F-CFEA52F47DD9}"/>
                  </a:ext>
                </a:extLst>
              </p:cNvPr>
              <p:cNvSpPr/>
              <p:nvPr/>
            </p:nvSpPr>
            <p:spPr>
              <a:xfrm>
                <a:off x="6839839" y="48383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6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07970226-8057-CA5C-6A5F-1AFF6A49B5EB}"/>
                  </a:ext>
                </a:extLst>
              </p:cNvPr>
              <p:cNvSpPr/>
              <p:nvPr/>
            </p:nvSpPr>
            <p:spPr>
              <a:xfrm>
                <a:off x="6889813" y="4908803"/>
                <a:ext cx="19240" cy="32829"/>
              </a:xfrm>
              <a:custGeom>
                <a:avLst/>
                <a:gdLst>
                  <a:gd name="connsiteX0" fmla="*/ 7938 w 19240"/>
                  <a:gd name="connsiteY0" fmla="*/ 32830 h 32829"/>
                  <a:gd name="connsiteX1" fmla="*/ 0 w 19240"/>
                  <a:gd name="connsiteY1" fmla="*/ 32830 h 32829"/>
                  <a:gd name="connsiteX2" fmla="*/ 9334 w 19240"/>
                  <a:gd name="connsiteY2" fmla="*/ 0 h 32829"/>
                  <a:gd name="connsiteX3" fmla="*/ 19241 w 19240"/>
                  <a:gd name="connsiteY3" fmla="*/ 0 h 32829"/>
                  <a:gd name="connsiteX4" fmla="*/ 7938 w 19240"/>
                  <a:gd name="connsiteY4" fmla="*/ 32830 h 32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40" h="32829">
                    <a:moveTo>
                      <a:pt x="7938" y="32830"/>
                    </a:moveTo>
                    <a:lnTo>
                      <a:pt x="0" y="32830"/>
                    </a:lnTo>
                    <a:lnTo>
                      <a:pt x="9334" y="0"/>
                    </a:lnTo>
                    <a:lnTo>
                      <a:pt x="19241" y="0"/>
                    </a:lnTo>
                    <a:lnTo>
                      <a:pt x="7938" y="3283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03E845F5-B063-439D-82E6-5CCE6DCB381D}"/>
                  </a:ext>
                </a:extLst>
              </p:cNvPr>
              <p:cNvSpPr/>
              <p:nvPr/>
            </p:nvSpPr>
            <p:spPr>
              <a:xfrm>
                <a:off x="6955853" y="4855146"/>
                <a:ext cx="50418" cy="68770"/>
              </a:xfrm>
              <a:custGeom>
                <a:avLst/>
                <a:gdLst>
                  <a:gd name="connsiteX0" fmla="*/ 42037 w 50418"/>
                  <a:gd name="connsiteY0" fmla="*/ 17082 h 68770"/>
                  <a:gd name="connsiteX1" fmla="*/ 35687 w 50418"/>
                  <a:gd name="connsiteY1" fmla="*/ 10477 h 68770"/>
                  <a:gd name="connsiteX2" fmla="*/ 25971 w 50418"/>
                  <a:gd name="connsiteY2" fmla="*/ 7874 h 68770"/>
                  <a:gd name="connsiteX3" fmla="*/ 20955 w 50418"/>
                  <a:gd name="connsiteY3" fmla="*/ 8445 h 68770"/>
                  <a:gd name="connsiteX4" fmla="*/ 16510 w 50418"/>
                  <a:gd name="connsiteY4" fmla="*/ 10287 h 68770"/>
                  <a:gd name="connsiteX5" fmla="*/ 13335 w 50418"/>
                  <a:gd name="connsiteY5" fmla="*/ 13525 h 68770"/>
                  <a:gd name="connsiteX6" fmla="*/ 12128 w 50418"/>
                  <a:gd name="connsiteY6" fmla="*/ 18161 h 68770"/>
                  <a:gd name="connsiteX7" fmla="*/ 15875 w 50418"/>
                  <a:gd name="connsiteY7" fmla="*/ 25209 h 68770"/>
                  <a:gd name="connsiteX8" fmla="*/ 27749 w 50418"/>
                  <a:gd name="connsiteY8" fmla="*/ 29337 h 68770"/>
                  <a:gd name="connsiteX9" fmla="*/ 44894 w 50418"/>
                  <a:gd name="connsiteY9" fmla="*/ 36258 h 68770"/>
                  <a:gd name="connsiteX10" fmla="*/ 50419 w 50418"/>
                  <a:gd name="connsiteY10" fmla="*/ 48514 h 68770"/>
                  <a:gd name="connsiteX11" fmla="*/ 48260 w 50418"/>
                  <a:gd name="connsiteY11" fmla="*/ 57975 h 68770"/>
                  <a:gd name="connsiteX12" fmla="*/ 42608 w 50418"/>
                  <a:gd name="connsiteY12" fmla="*/ 64262 h 68770"/>
                  <a:gd name="connsiteX13" fmla="*/ 34734 w 50418"/>
                  <a:gd name="connsiteY13" fmla="*/ 67754 h 68770"/>
                  <a:gd name="connsiteX14" fmla="*/ 25844 w 50418"/>
                  <a:gd name="connsiteY14" fmla="*/ 68770 h 68770"/>
                  <a:gd name="connsiteX15" fmla="*/ 11430 w 50418"/>
                  <a:gd name="connsiteY15" fmla="*/ 65722 h 68770"/>
                  <a:gd name="connsiteX16" fmla="*/ 0 w 50418"/>
                  <a:gd name="connsiteY16" fmla="*/ 56070 h 68770"/>
                  <a:gd name="connsiteX17" fmla="*/ 7556 w 50418"/>
                  <a:gd name="connsiteY17" fmla="*/ 50482 h 68770"/>
                  <a:gd name="connsiteX18" fmla="*/ 14986 w 50418"/>
                  <a:gd name="connsiteY18" fmla="*/ 57721 h 68770"/>
                  <a:gd name="connsiteX19" fmla="*/ 25717 w 50418"/>
                  <a:gd name="connsiteY19" fmla="*/ 60642 h 68770"/>
                  <a:gd name="connsiteX20" fmla="*/ 31559 w 50418"/>
                  <a:gd name="connsiteY20" fmla="*/ 60071 h 68770"/>
                  <a:gd name="connsiteX21" fmla="*/ 36449 w 50418"/>
                  <a:gd name="connsiteY21" fmla="*/ 58102 h 68770"/>
                  <a:gd name="connsiteX22" fmla="*/ 39815 w 50418"/>
                  <a:gd name="connsiteY22" fmla="*/ 54546 h 68770"/>
                  <a:gd name="connsiteX23" fmla="*/ 41084 w 50418"/>
                  <a:gd name="connsiteY23" fmla="*/ 49149 h 68770"/>
                  <a:gd name="connsiteX24" fmla="*/ 36131 w 50418"/>
                  <a:gd name="connsiteY24" fmla="*/ 41402 h 68770"/>
                  <a:gd name="connsiteX25" fmla="*/ 21844 w 50418"/>
                  <a:gd name="connsiteY25" fmla="*/ 36576 h 68770"/>
                  <a:gd name="connsiteX26" fmla="*/ 15621 w 50418"/>
                  <a:gd name="connsiteY26" fmla="*/ 34798 h 68770"/>
                  <a:gd name="connsiteX27" fmla="*/ 9525 w 50418"/>
                  <a:gd name="connsiteY27" fmla="*/ 31750 h 68770"/>
                  <a:gd name="connsiteX28" fmla="*/ 4890 w 50418"/>
                  <a:gd name="connsiteY28" fmla="*/ 26670 h 68770"/>
                  <a:gd name="connsiteX29" fmla="*/ 3048 w 50418"/>
                  <a:gd name="connsiteY29" fmla="*/ 18986 h 68770"/>
                  <a:gd name="connsiteX30" fmla="*/ 5016 w 50418"/>
                  <a:gd name="connsiteY30" fmla="*/ 10414 h 68770"/>
                  <a:gd name="connsiteX31" fmla="*/ 10287 w 50418"/>
                  <a:gd name="connsiteY31" fmla="*/ 4572 h 68770"/>
                  <a:gd name="connsiteX32" fmla="*/ 17780 w 50418"/>
                  <a:gd name="connsiteY32" fmla="*/ 1143 h 68770"/>
                  <a:gd name="connsiteX33" fmla="*/ 26415 w 50418"/>
                  <a:gd name="connsiteY33" fmla="*/ 0 h 68770"/>
                  <a:gd name="connsiteX34" fmla="*/ 39688 w 50418"/>
                  <a:gd name="connsiteY34" fmla="*/ 3048 h 68770"/>
                  <a:gd name="connsiteX35" fmla="*/ 49340 w 50418"/>
                  <a:gd name="connsiteY35" fmla="*/ 11684 h 68770"/>
                  <a:gd name="connsiteX36" fmla="*/ 42101 w 50418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8" h="68770">
                    <a:moveTo>
                      <a:pt x="42037" y="17082"/>
                    </a:moveTo>
                    <a:cubicBezTo>
                      <a:pt x="40640" y="14351"/>
                      <a:pt x="38544" y="12192"/>
                      <a:pt x="35687" y="10477"/>
                    </a:cubicBezTo>
                    <a:cubicBezTo>
                      <a:pt x="32829" y="8763"/>
                      <a:pt x="29590" y="7874"/>
                      <a:pt x="25971" y="7874"/>
                    </a:cubicBezTo>
                    <a:cubicBezTo>
                      <a:pt x="24320" y="7874"/>
                      <a:pt x="22606" y="8064"/>
                      <a:pt x="20955" y="8445"/>
                    </a:cubicBezTo>
                    <a:cubicBezTo>
                      <a:pt x="19303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8" y="16383"/>
                      <a:pt x="12128" y="18161"/>
                    </a:cubicBezTo>
                    <a:cubicBezTo>
                      <a:pt x="12128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4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0" y="55372"/>
                      <a:pt x="48260" y="57975"/>
                    </a:cubicBezTo>
                    <a:cubicBezTo>
                      <a:pt x="46799" y="60515"/>
                      <a:pt x="44958" y="62611"/>
                      <a:pt x="42608" y="64262"/>
                    </a:cubicBezTo>
                    <a:cubicBezTo>
                      <a:pt x="40259" y="65913"/>
                      <a:pt x="37655" y="67056"/>
                      <a:pt x="34734" y="67754"/>
                    </a:cubicBezTo>
                    <a:cubicBezTo>
                      <a:pt x="31814" y="68453"/>
                      <a:pt x="28828" y="68770"/>
                      <a:pt x="25844" y="68770"/>
                    </a:cubicBezTo>
                    <a:cubicBezTo>
                      <a:pt x="20891" y="68770"/>
                      <a:pt x="16128" y="67754"/>
                      <a:pt x="11430" y="65722"/>
                    </a:cubicBezTo>
                    <a:cubicBezTo>
                      <a:pt x="6794" y="63690"/>
                      <a:pt x="2984" y="60452"/>
                      <a:pt x="0" y="56070"/>
                    </a:cubicBezTo>
                    <a:lnTo>
                      <a:pt x="7556" y="50482"/>
                    </a:lnTo>
                    <a:cubicBezTo>
                      <a:pt x="9207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7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6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3" y="43116"/>
                      <a:pt x="36131" y="41402"/>
                    </a:cubicBezTo>
                    <a:cubicBezTo>
                      <a:pt x="32829" y="39688"/>
                      <a:pt x="28067" y="38100"/>
                      <a:pt x="21844" y="36576"/>
                    </a:cubicBezTo>
                    <a:cubicBezTo>
                      <a:pt x="19876" y="36132"/>
                      <a:pt x="17843" y="35496"/>
                      <a:pt x="15621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3" y="30416"/>
                      <a:pt x="6096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6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6" y="3048"/>
                      <a:pt x="14986" y="1905"/>
                      <a:pt x="17780" y="1143"/>
                    </a:cubicBezTo>
                    <a:cubicBezTo>
                      <a:pt x="20574" y="381"/>
                      <a:pt x="23431" y="0"/>
                      <a:pt x="26415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0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5E11A2F-5C19-1EB8-5B74-DD360A0C3E91}"/>
                  </a:ext>
                </a:extLst>
              </p:cNvPr>
              <p:cNvSpPr/>
              <p:nvPr/>
            </p:nvSpPr>
            <p:spPr>
              <a:xfrm>
                <a:off x="7020306" y="4854955"/>
                <a:ext cx="64324" cy="68834"/>
              </a:xfrm>
              <a:custGeom>
                <a:avLst/>
                <a:gdLst>
                  <a:gd name="connsiteX0" fmla="*/ 64325 w 64324"/>
                  <a:gd name="connsiteY0" fmla="*/ 32512 h 68834"/>
                  <a:gd name="connsiteX1" fmla="*/ 64325 w 64324"/>
                  <a:gd name="connsiteY1" fmla="*/ 34608 h 68834"/>
                  <a:gd name="connsiteX2" fmla="*/ 64198 w 64324"/>
                  <a:gd name="connsiteY2" fmla="*/ 36957 h 68834"/>
                  <a:gd name="connsiteX3" fmla="*/ 9969 w 64324"/>
                  <a:gd name="connsiteY3" fmla="*/ 36957 h 68834"/>
                  <a:gd name="connsiteX4" fmla="*/ 11937 w 64324"/>
                  <a:gd name="connsiteY4" fmla="*/ 46165 h 68834"/>
                  <a:gd name="connsiteX5" fmla="*/ 16954 w 64324"/>
                  <a:gd name="connsiteY5" fmla="*/ 53721 h 68834"/>
                  <a:gd name="connsiteX6" fmla="*/ 24511 w 64324"/>
                  <a:gd name="connsiteY6" fmla="*/ 58801 h 68834"/>
                  <a:gd name="connsiteX7" fmla="*/ 33845 w 64324"/>
                  <a:gd name="connsiteY7" fmla="*/ 60706 h 68834"/>
                  <a:gd name="connsiteX8" fmla="*/ 46609 w 64324"/>
                  <a:gd name="connsiteY8" fmla="*/ 57277 h 68834"/>
                  <a:gd name="connsiteX9" fmla="*/ 54800 w 64324"/>
                  <a:gd name="connsiteY9" fmla="*/ 49403 h 68834"/>
                  <a:gd name="connsiteX10" fmla="*/ 61913 w 64324"/>
                  <a:gd name="connsiteY10" fmla="*/ 54991 h 68834"/>
                  <a:gd name="connsiteX11" fmla="*/ 48958 w 64324"/>
                  <a:gd name="connsiteY11" fmla="*/ 65596 h 68834"/>
                  <a:gd name="connsiteX12" fmla="*/ 33782 w 64324"/>
                  <a:gd name="connsiteY12" fmla="*/ 68834 h 68834"/>
                  <a:gd name="connsiteX13" fmla="*/ 20320 w 64324"/>
                  <a:gd name="connsiteY13" fmla="*/ 66230 h 68834"/>
                  <a:gd name="connsiteX14" fmla="*/ 9651 w 64324"/>
                  <a:gd name="connsiteY14" fmla="*/ 59055 h 68834"/>
                  <a:gd name="connsiteX15" fmla="*/ 2603 w 64324"/>
                  <a:gd name="connsiteY15" fmla="*/ 48133 h 68834"/>
                  <a:gd name="connsiteX16" fmla="*/ 0 w 64324"/>
                  <a:gd name="connsiteY16" fmla="*/ 34417 h 68834"/>
                  <a:gd name="connsiteX17" fmla="*/ 2539 w 64324"/>
                  <a:gd name="connsiteY17" fmla="*/ 20701 h 68834"/>
                  <a:gd name="connsiteX18" fmla="*/ 9525 w 64324"/>
                  <a:gd name="connsiteY18" fmla="*/ 9779 h 68834"/>
                  <a:gd name="connsiteX19" fmla="*/ 20002 w 64324"/>
                  <a:gd name="connsiteY19" fmla="*/ 2603 h 68834"/>
                  <a:gd name="connsiteX20" fmla="*/ 33020 w 64324"/>
                  <a:gd name="connsiteY20" fmla="*/ 0 h 68834"/>
                  <a:gd name="connsiteX21" fmla="*/ 46545 w 64324"/>
                  <a:gd name="connsiteY21" fmla="*/ 2603 h 68834"/>
                  <a:gd name="connsiteX22" fmla="*/ 56324 w 64324"/>
                  <a:gd name="connsiteY22" fmla="*/ 9589 h 68834"/>
                  <a:gd name="connsiteX23" fmla="*/ 62293 w 64324"/>
                  <a:gd name="connsiteY23" fmla="*/ 19876 h 68834"/>
                  <a:gd name="connsiteX24" fmla="*/ 64325 w 64324"/>
                  <a:gd name="connsiteY24" fmla="*/ 32448 h 68834"/>
                  <a:gd name="connsiteX25" fmla="*/ 54673 w 64324"/>
                  <a:gd name="connsiteY25" fmla="*/ 29464 h 68834"/>
                  <a:gd name="connsiteX26" fmla="*/ 48704 w 64324"/>
                  <a:gd name="connsiteY26" fmla="*/ 14160 h 68834"/>
                  <a:gd name="connsiteX27" fmla="*/ 32956 w 64324"/>
                  <a:gd name="connsiteY27" fmla="*/ 8065 h 68834"/>
                  <a:gd name="connsiteX28" fmla="*/ 24130 w 64324"/>
                  <a:gd name="connsiteY28" fmla="*/ 9779 h 68834"/>
                  <a:gd name="connsiteX29" fmla="*/ 17018 w 64324"/>
                  <a:gd name="connsiteY29" fmla="*/ 14541 h 68834"/>
                  <a:gd name="connsiteX30" fmla="*/ 12128 w 64324"/>
                  <a:gd name="connsiteY30" fmla="*/ 21399 h 68834"/>
                  <a:gd name="connsiteX31" fmla="*/ 10033 w 64324"/>
                  <a:gd name="connsiteY31" fmla="*/ 29464 h 68834"/>
                  <a:gd name="connsiteX32" fmla="*/ 54610 w 64324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4" h="68834">
                    <a:moveTo>
                      <a:pt x="64325" y="32512"/>
                    </a:moveTo>
                    <a:lnTo>
                      <a:pt x="64325" y="34608"/>
                    </a:lnTo>
                    <a:cubicBezTo>
                      <a:pt x="64325" y="35370"/>
                      <a:pt x="64325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7" y="46165"/>
                    </a:cubicBezTo>
                    <a:cubicBezTo>
                      <a:pt x="13144" y="49022"/>
                      <a:pt x="14795" y="51562"/>
                      <a:pt x="16954" y="53721"/>
                    </a:cubicBezTo>
                    <a:cubicBezTo>
                      <a:pt x="19113" y="55880"/>
                      <a:pt x="21589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2" y="59563"/>
                      <a:pt x="46609" y="57277"/>
                    </a:cubicBezTo>
                    <a:cubicBezTo>
                      <a:pt x="50164" y="54991"/>
                      <a:pt x="52895" y="52388"/>
                      <a:pt x="54800" y="49403"/>
                    </a:cubicBezTo>
                    <a:lnTo>
                      <a:pt x="61913" y="54991"/>
                    </a:lnTo>
                    <a:cubicBezTo>
                      <a:pt x="57975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1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8" y="43942"/>
                      <a:pt x="0" y="39370"/>
                      <a:pt x="0" y="34417"/>
                    </a:cubicBezTo>
                    <a:cubicBezTo>
                      <a:pt x="0" y="29464"/>
                      <a:pt x="825" y="24892"/>
                      <a:pt x="2539" y="20701"/>
                    </a:cubicBezTo>
                    <a:cubicBezTo>
                      <a:pt x="4190" y="16510"/>
                      <a:pt x="6540" y="12891"/>
                      <a:pt x="9525" y="9779"/>
                    </a:cubicBezTo>
                    <a:cubicBezTo>
                      <a:pt x="12509" y="6731"/>
                      <a:pt x="16001" y="4318"/>
                      <a:pt x="20002" y="2603"/>
                    </a:cubicBezTo>
                    <a:cubicBezTo>
                      <a:pt x="24002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7" y="12510"/>
                      <a:pt x="60896" y="15939"/>
                      <a:pt x="62293" y="19876"/>
                    </a:cubicBezTo>
                    <a:cubicBezTo>
                      <a:pt x="63626" y="23813"/>
                      <a:pt x="64325" y="28003"/>
                      <a:pt x="64325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A44F877A-13FF-DB1E-46CD-528411E11BF0}"/>
                  </a:ext>
                </a:extLst>
              </p:cNvPr>
              <p:cNvSpPr/>
              <p:nvPr/>
            </p:nvSpPr>
            <p:spPr>
              <a:xfrm>
                <a:off x="7100252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E00FF9A8-9E24-AEF0-2907-C58837686054}"/>
                  </a:ext>
                </a:extLst>
              </p:cNvPr>
              <p:cNvSpPr/>
              <p:nvPr/>
            </p:nvSpPr>
            <p:spPr>
              <a:xfrm>
                <a:off x="7224141" y="48165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F1829F3C-DF29-EE3E-3A69-8531CDC94B0A}"/>
                  </a:ext>
                </a:extLst>
              </p:cNvPr>
              <p:cNvSpPr/>
              <p:nvPr/>
            </p:nvSpPr>
            <p:spPr>
              <a:xfrm>
                <a:off x="731608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7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5" y="0"/>
                      <a:pt x="9969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74091677-CFE6-8A04-A2CF-0B6682146FD1}"/>
                  </a:ext>
                </a:extLst>
              </p:cNvPr>
              <p:cNvSpPr/>
              <p:nvPr/>
            </p:nvSpPr>
            <p:spPr>
              <a:xfrm>
                <a:off x="7347966" y="48549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0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0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0" y="6667"/>
                      <a:pt x="10160" y="4445"/>
                      <a:pt x="14541" y="2667"/>
                    </a:cubicBezTo>
                    <a:cubicBezTo>
                      <a:pt x="18986" y="889"/>
                      <a:pt x="24002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2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0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AB58AA1-BEBF-119C-D224-BCFD0617AB52}"/>
                  </a:ext>
                </a:extLst>
              </p:cNvPr>
              <p:cNvSpPr/>
              <p:nvPr/>
            </p:nvSpPr>
            <p:spPr>
              <a:xfrm>
                <a:off x="7426832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9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1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9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1A6CE42B-9393-3A51-5CC8-3F1E36FF16C4}"/>
                  </a:ext>
                </a:extLst>
              </p:cNvPr>
              <p:cNvSpPr/>
              <p:nvPr/>
            </p:nvSpPr>
            <p:spPr>
              <a:xfrm>
                <a:off x="7585202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A23CE83C-1856-C9E0-BF66-23A26E52438F}"/>
                  </a:ext>
                </a:extLst>
              </p:cNvPr>
              <p:cNvSpPr/>
              <p:nvPr/>
            </p:nvSpPr>
            <p:spPr>
              <a:xfrm>
                <a:off x="7662164" y="48549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19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19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19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2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2" y="889"/>
                      <a:pt x="29781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2" y="6731"/>
                      <a:pt x="59944" y="9779"/>
                    </a:cubicBezTo>
                    <a:cubicBezTo>
                      <a:pt x="62992" y="12827"/>
                      <a:pt x="65405" y="16510"/>
                      <a:pt x="67119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2" y="20891"/>
                      <a:pt x="55181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1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1" y="27368"/>
                      <a:pt x="10160" y="30734"/>
                      <a:pt x="10160" y="34417"/>
                    </a:cubicBezTo>
                    <a:cubicBezTo>
                      <a:pt x="10160" y="38100"/>
                      <a:pt x="10731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1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1" y="50736"/>
                      <a:pt x="56832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5F887565-6484-117D-2ADB-3B1FA686D42A}"/>
                  </a:ext>
                </a:extLst>
              </p:cNvPr>
              <p:cNvSpPr/>
              <p:nvPr/>
            </p:nvSpPr>
            <p:spPr>
              <a:xfrm>
                <a:off x="7751698" y="48550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8AB8AA39-AAC3-9686-F5C9-E02BBF29EEF2}"/>
                  </a:ext>
                </a:extLst>
              </p:cNvPr>
              <p:cNvSpPr/>
              <p:nvPr/>
            </p:nvSpPr>
            <p:spPr>
              <a:xfrm>
                <a:off x="7832852" y="4856670"/>
                <a:ext cx="57086" cy="67055"/>
              </a:xfrm>
              <a:custGeom>
                <a:avLst/>
                <a:gdLst>
                  <a:gd name="connsiteX0" fmla="*/ 48069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69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1" y="59055"/>
                      <a:pt x="32194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3A87F134-D4C1-8B92-7AA6-78A5C77016E9}"/>
                  </a:ext>
                </a:extLst>
              </p:cNvPr>
              <p:cNvSpPr/>
              <p:nvPr/>
            </p:nvSpPr>
            <p:spPr>
              <a:xfrm>
                <a:off x="7913941" y="48550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4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CE329B8C-1C59-D6A7-35CB-A7386C26410A}"/>
                  </a:ext>
                </a:extLst>
              </p:cNvPr>
              <p:cNvSpPr/>
              <p:nvPr/>
            </p:nvSpPr>
            <p:spPr>
              <a:xfrm>
                <a:off x="8037321" y="48550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8888A6A2-17A8-6B9F-560A-C8B72E9E3D11}"/>
                  </a:ext>
                </a:extLst>
              </p:cNvPr>
              <p:cNvSpPr/>
              <p:nvPr/>
            </p:nvSpPr>
            <p:spPr>
              <a:xfrm>
                <a:off x="8150923" y="4856734"/>
                <a:ext cx="63754" cy="98932"/>
              </a:xfrm>
              <a:custGeom>
                <a:avLst/>
                <a:gdLst>
                  <a:gd name="connsiteX0" fmla="*/ 32893 w 63754"/>
                  <a:gd name="connsiteY0" fmla="*/ 55182 h 98932"/>
                  <a:gd name="connsiteX1" fmla="*/ 33147 w 63754"/>
                  <a:gd name="connsiteY1" fmla="*/ 55182 h 98932"/>
                  <a:gd name="connsiteX2" fmla="*/ 53404 w 63754"/>
                  <a:gd name="connsiteY2" fmla="*/ 0 h 98932"/>
                  <a:gd name="connsiteX3" fmla="*/ 63754 w 63754"/>
                  <a:gd name="connsiteY3" fmla="*/ 0 h 98932"/>
                  <a:gd name="connsiteX4" fmla="*/ 31179 w 63754"/>
                  <a:gd name="connsiteY4" fmla="*/ 82296 h 98932"/>
                  <a:gd name="connsiteX5" fmla="*/ 23685 w 63754"/>
                  <a:gd name="connsiteY5" fmla="*/ 94361 h 98932"/>
                  <a:gd name="connsiteX6" fmla="*/ 10605 w 63754"/>
                  <a:gd name="connsiteY6" fmla="*/ 98933 h 98932"/>
                  <a:gd name="connsiteX7" fmla="*/ 2095 w 63754"/>
                  <a:gd name="connsiteY7" fmla="*/ 98107 h 98932"/>
                  <a:gd name="connsiteX8" fmla="*/ 3048 w 63754"/>
                  <a:gd name="connsiteY8" fmla="*/ 89471 h 98932"/>
                  <a:gd name="connsiteX9" fmla="*/ 10033 w 63754"/>
                  <a:gd name="connsiteY9" fmla="*/ 90614 h 98932"/>
                  <a:gd name="connsiteX10" fmla="*/ 17717 w 63754"/>
                  <a:gd name="connsiteY10" fmla="*/ 87630 h 98932"/>
                  <a:gd name="connsiteX11" fmla="*/ 22606 w 63754"/>
                  <a:gd name="connsiteY11" fmla="*/ 79057 h 98932"/>
                  <a:gd name="connsiteX12" fmla="*/ 27940 w 63754"/>
                  <a:gd name="connsiteY12" fmla="*/ 65341 h 98932"/>
                  <a:gd name="connsiteX13" fmla="*/ 0 w 63754"/>
                  <a:gd name="connsiteY13" fmla="*/ 127 h 98932"/>
                  <a:gd name="connsiteX14" fmla="*/ 10605 w 63754"/>
                  <a:gd name="connsiteY14" fmla="*/ 127 h 98932"/>
                  <a:gd name="connsiteX15" fmla="*/ 32830 w 63754"/>
                  <a:gd name="connsiteY15" fmla="*/ 55308 h 98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3754" h="98932">
                    <a:moveTo>
                      <a:pt x="32893" y="55182"/>
                    </a:moveTo>
                    <a:lnTo>
                      <a:pt x="33147" y="55182"/>
                    </a:lnTo>
                    <a:lnTo>
                      <a:pt x="53404" y="0"/>
                    </a:lnTo>
                    <a:lnTo>
                      <a:pt x="63754" y="0"/>
                    </a:lnTo>
                    <a:lnTo>
                      <a:pt x="31179" y="82296"/>
                    </a:lnTo>
                    <a:cubicBezTo>
                      <a:pt x="29210" y="87313"/>
                      <a:pt x="26733" y="91376"/>
                      <a:pt x="23685" y="94361"/>
                    </a:cubicBezTo>
                    <a:cubicBezTo>
                      <a:pt x="20638" y="97409"/>
                      <a:pt x="16320" y="98933"/>
                      <a:pt x="10605" y="98933"/>
                    </a:cubicBezTo>
                    <a:cubicBezTo>
                      <a:pt x="7747" y="98933"/>
                      <a:pt x="4890" y="98679"/>
                      <a:pt x="2095" y="98107"/>
                    </a:cubicBezTo>
                    <a:lnTo>
                      <a:pt x="3048" y="89471"/>
                    </a:lnTo>
                    <a:cubicBezTo>
                      <a:pt x="5270" y="90233"/>
                      <a:pt x="7620" y="90614"/>
                      <a:pt x="10033" y="90614"/>
                    </a:cubicBezTo>
                    <a:cubicBezTo>
                      <a:pt x="13271" y="90614"/>
                      <a:pt x="15875" y="89598"/>
                      <a:pt x="17717" y="87630"/>
                    </a:cubicBezTo>
                    <a:cubicBezTo>
                      <a:pt x="19558" y="85598"/>
                      <a:pt x="21209" y="82740"/>
                      <a:pt x="22606" y="79057"/>
                    </a:cubicBezTo>
                    <a:lnTo>
                      <a:pt x="27940" y="65341"/>
                    </a:lnTo>
                    <a:lnTo>
                      <a:pt x="0" y="127"/>
                    </a:lnTo>
                    <a:lnTo>
                      <a:pt x="10605" y="127"/>
                    </a:lnTo>
                    <a:lnTo>
                      <a:pt x="32830" y="5530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662FE677-E65F-91AE-75CF-31875720E81C}"/>
                  </a:ext>
                </a:extLst>
              </p:cNvPr>
              <p:cNvSpPr/>
              <p:nvPr/>
            </p:nvSpPr>
            <p:spPr>
              <a:xfrm>
                <a:off x="8263826" y="48550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BF598470-6F5B-526E-264B-E64C76C69974}"/>
                  </a:ext>
                </a:extLst>
              </p:cNvPr>
              <p:cNvSpPr/>
              <p:nvPr/>
            </p:nvSpPr>
            <p:spPr>
              <a:xfrm>
                <a:off x="8343709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75114357-A5F0-375B-210E-DC46141CE1EB}"/>
                  </a:ext>
                </a:extLst>
              </p:cNvPr>
              <p:cNvSpPr/>
              <p:nvPr/>
            </p:nvSpPr>
            <p:spPr>
              <a:xfrm>
                <a:off x="8380730" y="4816475"/>
                <a:ext cx="68388" cy="107251"/>
              </a:xfrm>
              <a:custGeom>
                <a:avLst/>
                <a:gdLst>
                  <a:gd name="connsiteX0" fmla="*/ 9525 w 68388"/>
                  <a:gd name="connsiteY0" fmla="*/ 94552 h 107251"/>
                  <a:gd name="connsiteX1" fmla="*/ 9525 w 68388"/>
                  <a:gd name="connsiteY1" fmla="*/ 105601 h 107251"/>
                  <a:gd name="connsiteX2" fmla="*/ 0 w 68388"/>
                  <a:gd name="connsiteY2" fmla="*/ 105601 h 107251"/>
                  <a:gd name="connsiteX3" fmla="*/ 0 w 68388"/>
                  <a:gd name="connsiteY3" fmla="*/ 0 h 107251"/>
                  <a:gd name="connsiteX4" fmla="*/ 9525 w 68388"/>
                  <a:gd name="connsiteY4" fmla="*/ 0 h 107251"/>
                  <a:gd name="connsiteX5" fmla="*/ 9525 w 68388"/>
                  <a:gd name="connsiteY5" fmla="*/ 51562 h 107251"/>
                  <a:gd name="connsiteX6" fmla="*/ 9778 w 68388"/>
                  <a:gd name="connsiteY6" fmla="*/ 51562 h 107251"/>
                  <a:gd name="connsiteX7" fmla="*/ 20701 w 68388"/>
                  <a:gd name="connsiteY7" fmla="*/ 41847 h 107251"/>
                  <a:gd name="connsiteX8" fmla="*/ 34544 w 68388"/>
                  <a:gd name="connsiteY8" fmla="*/ 38545 h 107251"/>
                  <a:gd name="connsiteX9" fmla="*/ 48451 w 68388"/>
                  <a:gd name="connsiteY9" fmla="*/ 41211 h 107251"/>
                  <a:gd name="connsiteX10" fmla="*/ 59055 w 68388"/>
                  <a:gd name="connsiteY10" fmla="*/ 48451 h 107251"/>
                  <a:gd name="connsiteX11" fmla="*/ 65913 w 68388"/>
                  <a:gd name="connsiteY11" fmla="*/ 59372 h 107251"/>
                  <a:gd name="connsiteX12" fmla="*/ 68389 w 68388"/>
                  <a:gd name="connsiteY12" fmla="*/ 72898 h 107251"/>
                  <a:gd name="connsiteX13" fmla="*/ 65913 w 68388"/>
                  <a:gd name="connsiteY13" fmla="*/ 86423 h 107251"/>
                  <a:gd name="connsiteX14" fmla="*/ 59055 w 68388"/>
                  <a:gd name="connsiteY14" fmla="*/ 97346 h 107251"/>
                  <a:gd name="connsiteX15" fmla="*/ 48451 w 68388"/>
                  <a:gd name="connsiteY15" fmla="*/ 104584 h 107251"/>
                  <a:gd name="connsiteX16" fmla="*/ 34544 w 68388"/>
                  <a:gd name="connsiteY16" fmla="*/ 107252 h 107251"/>
                  <a:gd name="connsiteX17" fmla="*/ 20701 w 68388"/>
                  <a:gd name="connsiteY17" fmla="*/ 104013 h 107251"/>
                  <a:gd name="connsiteX18" fmla="*/ 9778 w 68388"/>
                  <a:gd name="connsiteY18" fmla="*/ 94488 h 107251"/>
                  <a:gd name="connsiteX19" fmla="*/ 9525 w 68388"/>
                  <a:gd name="connsiteY19" fmla="*/ 94488 h 107251"/>
                  <a:gd name="connsiteX20" fmla="*/ 58293 w 68388"/>
                  <a:gd name="connsiteY20" fmla="*/ 72898 h 107251"/>
                  <a:gd name="connsiteX21" fmla="*/ 56642 w 68388"/>
                  <a:gd name="connsiteY21" fmla="*/ 62611 h 107251"/>
                  <a:gd name="connsiteX22" fmla="*/ 51815 w 68388"/>
                  <a:gd name="connsiteY22" fmla="*/ 54229 h 107251"/>
                  <a:gd name="connsiteX23" fmla="*/ 44069 w 68388"/>
                  <a:gd name="connsiteY23" fmla="*/ 48578 h 107251"/>
                  <a:gd name="connsiteX24" fmla="*/ 33591 w 68388"/>
                  <a:gd name="connsiteY24" fmla="*/ 46482 h 107251"/>
                  <a:gd name="connsiteX25" fmla="*/ 23558 w 68388"/>
                  <a:gd name="connsiteY25" fmla="*/ 48514 h 107251"/>
                  <a:gd name="connsiteX26" fmla="*/ 15621 w 68388"/>
                  <a:gd name="connsiteY26" fmla="*/ 54102 h 107251"/>
                  <a:gd name="connsiteX27" fmla="*/ 10413 w 68388"/>
                  <a:gd name="connsiteY27" fmla="*/ 62484 h 107251"/>
                  <a:gd name="connsiteX28" fmla="*/ 8509 w 68388"/>
                  <a:gd name="connsiteY28" fmla="*/ 72898 h 107251"/>
                  <a:gd name="connsiteX29" fmla="*/ 10413 w 68388"/>
                  <a:gd name="connsiteY29" fmla="*/ 83312 h 107251"/>
                  <a:gd name="connsiteX30" fmla="*/ 15621 w 68388"/>
                  <a:gd name="connsiteY30" fmla="*/ 91630 h 107251"/>
                  <a:gd name="connsiteX31" fmla="*/ 23558 w 68388"/>
                  <a:gd name="connsiteY31" fmla="*/ 97155 h 107251"/>
                  <a:gd name="connsiteX32" fmla="*/ 33591 w 68388"/>
                  <a:gd name="connsiteY32" fmla="*/ 99187 h 107251"/>
                  <a:gd name="connsiteX33" fmla="*/ 44069 w 68388"/>
                  <a:gd name="connsiteY33" fmla="*/ 97155 h 107251"/>
                  <a:gd name="connsiteX34" fmla="*/ 51815 w 68388"/>
                  <a:gd name="connsiteY34" fmla="*/ 91567 h 107251"/>
                  <a:gd name="connsiteX35" fmla="*/ 56642 w 68388"/>
                  <a:gd name="connsiteY35" fmla="*/ 83185 h 107251"/>
                  <a:gd name="connsiteX36" fmla="*/ 58293 w 68388"/>
                  <a:gd name="connsiteY36" fmla="*/ 72898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8" h="107251">
                    <a:moveTo>
                      <a:pt x="9525" y="94552"/>
                    </a:move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1562"/>
                    </a:lnTo>
                    <a:lnTo>
                      <a:pt x="9778" y="51562"/>
                    </a:lnTo>
                    <a:cubicBezTo>
                      <a:pt x="12573" y="47308"/>
                      <a:pt x="16192" y="44069"/>
                      <a:pt x="20701" y="41847"/>
                    </a:cubicBezTo>
                    <a:cubicBezTo>
                      <a:pt x="25146" y="39688"/>
                      <a:pt x="29781" y="38545"/>
                      <a:pt x="34544" y="38545"/>
                    </a:cubicBezTo>
                    <a:cubicBezTo>
                      <a:pt x="39688" y="38545"/>
                      <a:pt x="44323" y="39434"/>
                      <a:pt x="48451" y="41211"/>
                    </a:cubicBezTo>
                    <a:cubicBezTo>
                      <a:pt x="52577" y="42990"/>
                      <a:pt x="56134" y="45403"/>
                      <a:pt x="59055" y="48451"/>
                    </a:cubicBezTo>
                    <a:cubicBezTo>
                      <a:pt x="61976" y="51498"/>
                      <a:pt x="64262" y="55182"/>
                      <a:pt x="65913" y="59372"/>
                    </a:cubicBezTo>
                    <a:cubicBezTo>
                      <a:pt x="67563" y="63564"/>
                      <a:pt x="68389" y="68072"/>
                      <a:pt x="68389" y="72898"/>
                    </a:cubicBezTo>
                    <a:cubicBezTo>
                      <a:pt x="68389" y="77724"/>
                      <a:pt x="67563" y="82233"/>
                      <a:pt x="65913" y="86423"/>
                    </a:cubicBezTo>
                    <a:cubicBezTo>
                      <a:pt x="64262" y="90615"/>
                      <a:pt x="61976" y="94234"/>
                      <a:pt x="59055" y="97346"/>
                    </a:cubicBezTo>
                    <a:cubicBezTo>
                      <a:pt x="56134" y="100393"/>
                      <a:pt x="52577" y="102870"/>
                      <a:pt x="48451" y="104584"/>
                    </a:cubicBezTo>
                    <a:cubicBezTo>
                      <a:pt x="44323" y="106363"/>
                      <a:pt x="39688" y="107252"/>
                      <a:pt x="34544" y="107252"/>
                    </a:cubicBezTo>
                    <a:cubicBezTo>
                      <a:pt x="29781" y="107252"/>
                      <a:pt x="25209" y="106172"/>
                      <a:pt x="20701" y="104013"/>
                    </a:cubicBezTo>
                    <a:cubicBezTo>
                      <a:pt x="16256" y="101854"/>
                      <a:pt x="12573" y="98679"/>
                      <a:pt x="9778" y="94488"/>
                    </a:cubicBezTo>
                    <a:lnTo>
                      <a:pt x="9525" y="94488"/>
                    </a:lnTo>
                    <a:close/>
                    <a:moveTo>
                      <a:pt x="58293" y="72898"/>
                    </a:moveTo>
                    <a:cubicBezTo>
                      <a:pt x="58293" y="69278"/>
                      <a:pt x="57721" y="65849"/>
                      <a:pt x="56642" y="62611"/>
                    </a:cubicBezTo>
                    <a:cubicBezTo>
                      <a:pt x="55499" y="59372"/>
                      <a:pt x="53911" y="56578"/>
                      <a:pt x="51815" y="54229"/>
                    </a:cubicBezTo>
                    <a:cubicBezTo>
                      <a:pt x="49720" y="51879"/>
                      <a:pt x="47117" y="49974"/>
                      <a:pt x="44069" y="48578"/>
                    </a:cubicBezTo>
                    <a:cubicBezTo>
                      <a:pt x="41021" y="47180"/>
                      <a:pt x="37528" y="46482"/>
                      <a:pt x="33591" y="46482"/>
                    </a:cubicBezTo>
                    <a:cubicBezTo>
                      <a:pt x="29972" y="46482"/>
                      <a:pt x="26606" y="47180"/>
                      <a:pt x="23558" y="48514"/>
                    </a:cubicBezTo>
                    <a:cubicBezTo>
                      <a:pt x="20510" y="49847"/>
                      <a:pt x="17843" y="51753"/>
                      <a:pt x="15621" y="54102"/>
                    </a:cubicBezTo>
                    <a:cubicBezTo>
                      <a:pt x="13398" y="56452"/>
                      <a:pt x="11620" y="59246"/>
                      <a:pt x="10413" y="62484"/>
                    </a:cubicBezTo>
                    <a:cubicBezTo>
                      <a:pt x="9144" y="65722"/>
                      <a:pt x="8509" y="69152"/>
                      <a:pt x="8509" y="72898"/>
                    </a:cubicBezTo>
                    <a:cubicBezTo>
                      <a:pt x="8509" y="76645"/>
                      <a:pt x="9144" y="80073"/>
                      <a:pt x="10413" y="83312"/>
                    </a:cubicBezTo>
                    <a:cubicBezTo>
                      <a:pt x="11684" y="86551"/>
                      <a:pt x="13398" y="89281"/>
                      <a:pt x="15621" y="91630"/>
                    </a:cubicBezTo>
                    <a:cubicBezTo>
                      <a:pt x="17843" y="93980"/>
                      <a:pt x="20510" y="95822"/>
                      <a:pt x="23558" y="97155"/>
                    </a:cubicBezTo>
                    <a:cubicBezTo>
                      <a:pt x="26606" y="98489"/>
                      <a:pt x="29972" y="99187"/>
                      <a:pt x="33591" y="99187"/>
                    </a:cubicBezTo>
                    <a:cubicBezTo>
                      <a:pt x="37528" y="99187"/>
                      <a:pt x="41021" y="98489"/>
                      <a:pt x="44069" y="97155"/>
                    </a:cubicBezTo>
                    <a:cubicBezTo>
                      <a:pt x="47117" y="95822"/>
                      <a:pt x="49720" y="93916"/>
                      <a:pt x="51815" y="91567"/>
                    </a:cubicBezTo>
                    <a:cubicBezTo>
                      <a:pt x="53911" y="89217"/>
                      <a:pt x="55499" y="86423"/>
                      <a:pt x="56642" y="83185"/>
                    </a:cubicBezTo>
                    <a:cubicBezTo>
                      <a:pt x="57785" y="79947"/>
                      <a:pt x="58293" y="76581"/>
                      <a:pt x="58293" y="7289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3ABF9A45-D2A0-9B04-276B-A191AE1F3FB1}"/>
                  </a:ext>
                </a:extLst>
              </p:cNvPr>
              <p:cNvSpPr/>
              <p:nvPr/>
            </p:nvSpPr>
            <p:spPr>
              <a:xfrm>
                <a:off x="8469820" y="4816475"/>
                <a:ext cx="56578" cy="105600"/>
              </a:xfrm>
              <a:custGeom>
                <a:avLst/>
                <a:gdLst>
                  <a:gd name="connsiteX0" fmla="*/ 9716 w 56578"/>
                  <a:gd name="connsiteY0" fmla="*/ 50991 h 105600"/>
                  <a:gd name="connsiteX1" fmla="*/ 18542 w 56578"/>
                  <a:gd name="connsiteY1" fmla="*/ 41910 h 105600"/>
                  <a:gd name="connsiteX2" fmla="*/ 31686 w 56578"/>
                  <a:gd name="connsiteY2" fmla="*/ 38545 h 105600"/>
                  <a:gd name="connsiteX3" fmla="*/ 50356 w 56578"/>
                  <a:gd name="connsiteY3" fmla="*/ 45974 h 105600"/>
                  <a:gd name="connsiteX4" fmla="*/ 56579 w 56578"/>
                  <a:gd name="connsiteY4" fmla="*/ 65532 h 105600"/>
                  <a:gd name="connsiteX5" fmla="*/ 56579 w 56578"/>
                  <a:gd name="connsiteY5" fmla="*/ 105601 h 105600"/>
                  <a:gd name="connsiteX6" fmla="*/ 47054 w 56578"/>
                  <a:gd name="connsiteY6" fmla="*/ 105601 h 105600"/>
                  <a:gd name="connsiteX7" fmla="*/ 47054 w 56578"/>
                  <a:gd name="connsiteY7" fmla="*/ 69405 h 105600"/>
                  <a:gd name="connsiteX8" fmla="*/ 46228 w 56578"/>
                  <a:gd name="connsiteY8" fmla="*/ 60071 h 105600"/>
                  <a:gd name="connsiteX9" fmla="*/ 43371 w 56578"/>
                  <a:gd name="connsiteY9" fmla="*/ 52896 h 105600"/>
                  <a:gd name="connsiteX10" fmla="*/ 37910 w 56578"/>
                  <a:gd name="connsiteY10" fmla="*/ 48197 h 105600"/>
                  <a:gd name="connsiteX11" fmla="*/ 29337 w 56578"/>
                  <a:gd name="connsiteY11" fmla="*/ 46546 h 105600"/>
                  <a:gd name="connsiteX12" fmla="*/ 21972 w 56578"/>
                  <a:gd name="connsiteY12" fmla="*/ 48070 h 105600"/>
                  <a:gd name="connsiteX13" fmla="*/ 15622 w 56578"/>
                  <a:gd name="connsiteY13" fmla="*/ 52768 h 105600"/>
                  <a:gd name="connsiteX14" fmla="*/ 11176 w 56578"/>
                  <a:gd name="connsiteY14" fmla="*/ 60706 h 105600"/>
                  <a:gd name="connsiteX15" fmla="*/ 9525 w 56578"/>
                  <a:gd name="connsiteY15" fmla="*/ 72072 h 105600"/>
                  <a:gd name="connsiteX16" fmla="*/ 9525 w 56578"/>
                  <a:gd name="connsiteY16" fmla="*/ 105601 h 105600"/>
                  <a:gd name="connsiteX17" fmla="*/ 0 w 56578"/>
                  <a:gd name="connsiteY17" fmla="*/ 105601 h 105600"/>
                  <a:gd name="connsiteX18" fmla="*/ 0 w 56578"/>
                  <a:gd name="connsiteY18" fmla="*/ 0 h 105600"/>
                  <a:gd name="connsiteX19" fmla="*/ 9525 w 56578"/>
                  <a:gd name="connsiteY19" fmla="*/ 0 h 105600"/>
                  <a:gd name="connsiteX20" fmla="*/ 9525 w 56578"/>
                  <a:gd name="connsiteY20" fmla="*/ 50991 h 105600"/>
                  <a:gd name="connsiteX21" fmla="*/ 9779 w 56578"/>
                  <a:gd name="connsiteY21" fmla="*/ 5099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6578" h="105600">
                    <a:moveTo>
                      <a:pt x="9716" y="50991"/>
                    </a:moveTo>
                    <a:cubicBezTo>
                      <a:pt x="11494" y="47180"/>
                      <a:pt x="14415" y="44133"/>
                      <a:pt x="18542" y="41910"/>
                    </a:cubicBezTo>
                    <a:cubicBezTo>
                      <a:pt x="22670" y="39688"/>
                      <a:pt x="26988" y="38545"/>
                      <a:pt x="31686" y="38545"/>
                    </a:cubicBezTo>
                    <a:cubicBezTo>
                      <a:pt x="40005" y="38545"/>
                      <a:pt x="46165" y="41021"/>
                      <a:pt x="50356" y="45974"/>
                    </a:cubicBezTo>
                    <a:cubicBezTo>
                      <a:pt x="54483" y="50927"/>
                      <a:pt x="56579" y="57404"/>
                      <a:pt x="56579" y="65532"/>
                    </a:cubicBezTo>
                    <a:lnTo>
                      <a:pt x="56579" y="105601"/>
                    </a:lnTo>
                    <a:lnTo>
                      <a:pt x="47054" y="105601"/>
                    </a:lnTo>
                    <a:lnTo>
                      <a:pt x="47054" y="69405"/>
                    </a:lnTo>
                    <a:cubicBezTo>
                      <a:pt x="47054" y="65977"/>
                      <a:pt x="46799" y="62865"/>
                      <a:pt x="46228" y="60071"/>
                    </a:cubicBezTo>
                    <a:cubicBezTo>
                      <a:pt x="45657" y="57277"/>
                      <a:pt x="44704" y="54864"/>
                      <a:pt x="43371" y="52896"/>
                    </a:cubicBezTo>
                    <a:cubicBezTo>
                      <a:pt x="42037" y="50864"/>
                      <a:pt x="40196" y="49340"/>
                      <a:pt x="37910" y="48197"/>
                    </a:cubicBezTo>
                    <a:cubicBezTo>
                      <a:pt x="35623" y="47053"/>
                      <a:pt x="32766" y="46546"/>
                      <a:pt x="29337" y="46546"/>
                    </a:cubicBezTo>
                    <a:cubicBezTo>
                      <a:pt x="26798" y="46546"/>
                      <a:pt x="24385" y="47053"/>
                      <a:pt x="21972" y="48070"/>
                    </a:cubicBezTo>
                    <a:cubicBezTo>
                      <a:pt x="19622" y="49085"/>
                      <a:pt x="17463" y="50673"/>
                      <a:pt x="15622" y="52768"/>
                    </a:cubicBezTo>
                    <a:cubicBezTo>
                      <a:pt x="13780" y="54864"/>
                      <a:pt x="12256" y="57531"/>
                      <a:pt x="11176" y="60706"/>
                    </a:cubicBezTo>
                    <a:cubicBezTo>
                      <a:pt x="10033" y="63945"/>
                      <a:pt x="9525" y="67691"/>
                      <a:pt x="9525" y="72072"/>
                    </a:cubicBezTo>
                    <a:lnTo>
                      <a:pt x="9525" y="105601"/>
                    </a:ln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50991"/>
                    </a:lnTo>
                    <a:lnTo>
                      <a:pt x="9779" y="5099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814442D0-8CDF-AD6E-E1EE-97BA8BA1B439}"/>
                  </a:ext>
                </a:extLst>
              </p:cNvPr>
              <p:cNvSpPr/>
              <p:nvPr/>
            </p:nvSpPr>
            <p:spPr>
              <a:xfrm>
                <a:off x="8581072" y="48549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4E8FFCFC-B554-5652-3FED-C1B91FC6BA1F}"/>
                  </a:ext>
                </a:extLst>
              </p:cNvPr>
              <p:cNvSpPr/>
              <p:nvPr/>
            </p:nvSpPr>
            <p:spPr>
              <a:xfrm>
                <a:off x="8665209" y="48566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7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ECA1854F-3B0A-5FF5-4241-F03F005F2A5F}"/>
                  </a:ext>
                </a:extLst>
              </p:cNvPr>
              <p:cNvSpPr/>
              <p:nvPr/>
            </p:nvSpPr>
            <p:spPr>
              <a:xfrm>
                <a:off x="8745093" y="48248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3" y="10287"/>
                      <a:pt x="11366" y="11557"/>
                    </a:cubicBezTo>
                    <a:cubicBezTo>
                      <a:pt x="9969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69" y="635"/>
                      <a:pt x="11366" y="1905"/>
                    </a:cubicBezTo>
                    <a:cubicBezTo>
                      <a:pt x="12763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F71ABB90-8205-C26A-CD7A-929B888A7B98}"/>
                  </a:ext>
                </a:extLst>
              </p:cNvPr>
              <p:cNvSpPr/>
              <p:nvPr/>
            </p:nvSpPr>
            <p:spPr>
              <a:xfrm>
                <a:off x="8774620" y="48551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2 w 50419"/>
                  <a:gd name="connsiteY2" fmla="*/ 7874 h 68770"/>
                  <a:gd name="connsiteX3" fmla="*/ 20955 w 50419"/>
                  <a:gd name="connsiteY3" fmla="*/ 8445 h 68770"/>
                  <a:gd name="connsiteX4" fmla="*/ 16511 w 50419"/>
                  <a:gd name="connsiteY4" fmla="*/ 10287 h 68770"/>
                  <a:gd name="connsiteX5" fmla="*/ 13336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1 w 50419"/>
                  <a:gd name="connsiteY11" fmla="*/ 57975 h 68770"/>
                  <a:gd name="connsiteX12" fmla="*/ 42609 w 50419"/>
                  <a:gd name="connsiteY12" fmla="*/ 64262 h 68770"/>
                  <a:gd name="connsiteX13" fmla="*/ 34735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60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5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9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2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1" y="10287"/>
                    </a:cubicBezTo>
                    <a:cubicBezTo>
                      <a:pt x="15177" y="11113"/>
                      <a:pt x="14161" y="12192"/>
                      <a:pt x="13336" y="13525"/>
                    </a:cubicBezTo>
                    <a:cubicBezTo>
                      <a:pt x="12574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7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1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60" y="65913"/>
                      <a:pt x="37656" y="67056"/>
                      <a:pt x="34735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5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5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60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5" y="51308"/>
                      <a:pt x="41085" y="49149"/>
                    </a:cubicBezTo>
                    <a:cubicBezTo>
                      <a:pt x="41085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9" y="22034"/>
                      <a:pt x="3049" y="18986"/>
                    </a:cubicBezTo>
                    <a:cubicBezTo>
                      <a:pt x="3049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BE33B356-396A-78E2-A19B-941EC91713CB}"/>
                  </a:ext>
                </a:extLst>
              </p:cNvPr>
              <p:cNvSpPr/>
              <p:nvPr/>
            </p:nvSpPr>
            <p:spPr>
              <a:xfrm>
                <a:off x="8837993" y="4884229"/>
                <a:ext cx="31305" cy="7937"/>
              </a:xfrm>
              <a:custGeom>
                <a:avLst/>
                <a:gdLst>
                  <a:gd name="connsiteX0" fmla="*/ 31305 w 31305"/>
                  <a:gd name="connsiteY0" fmla="*/ 7938 h 7937"/>
                  <a:gd name="connsiteX1" fmla="*/ 0 w 31305"/>
                  <a:gd name="connsiteY1" fmla="*/ 7938 h 7937"/>
                  <a:gd name="connsiteX2" fmla="*/ 0 w 31305"/>
                  <a:gd name="connsiteY2" fmla="*/ 0 h 7937"/>
                  <a:gd name="connsiteX3" fmla="*/ 31305 w 31305"/>
                  <a:gd name="connsiteY3" fmla="*/ 0 h 7937"/>
                  <a:gd name="connsiteX4" fmla="*/ 31305 w 31305"/>
                  <a:gd name="connsiteY4" fmla="*/ 7938 h 7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305" h="7937">
                    <a:moveTo>
                      <a:pt x="31305" y="7938"/>
                    </a:moveTo>
                    <a:lnTo>
                      <a:pt x="0" y="7938"/>
                    </a:lnTo>
                    <a:lnTo>
                      <a:pt x="0" y="0"/>
                    </a:lnTo>
                    <a:lnTo>
                      <a:pt x="31305" y="0"/>
                    </a:lnTo>
                    <a:lnTo>
                      <a:pt x="31305" y="7938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40EEF4CB-944A-0C77-73A4-7D5FC15393D7}"/>
                  </a:ext>
                </a:extLst>
              </p:cNvPr>
              <p:cNvSpPr/>
              <p:nvPr/>
            </p:nvSpPr>
            <p:spPr>
              <a:xfrm>
                <a:off x="3450653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6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6 w 99441"/>
                  <a:gd name="connsiteY22" fmla="*/ 20257 h 67055"/>
                  <a:gd name="connsiteX23" fmla="*/ 41720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7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2" y="8509"/>
                      <a:pt x="32258" y="8001"/>
                      <a:pt x="29083" y="8001"/>
                    </a:cubicBezTo>
                    <a:cubicBezTo>
                      <a:pt x="26861" y="8001"/>
                      <a:pt x="24575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04EA5082-1EE0-FF3A-4A7A-B5E5D0F781D9}"/>
                  </a:ext>
                </a:extLst>
              </p:cNvPr>
              <p:cNvSpPr/>
              <p:nvPr/>
            </p:nvSpPr>
            <p:spPr>
              <a:xfrm>
                <a:off x="3569906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0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0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0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8611C7AB-30A7-342D-A2CE-21BF9C0CE093}"/>
                  </a:ext>
                </a:extLst>
              </p:cNvPr>
              <p:cNvSpPr/>
              <p:nvPr/>
            </p:nvSpPr>
            <p:spPr>
              <a:xfrm>
                <a:off x="3655186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2" y="95758"/>
                      <a:pt x="50610" y="93916"/>
                      <a:pt x="52832" y="91567"/>
                    </a:cubicBezTo>
                    <a:cubicBezTo>
                      <a:pt x="55054" y="89217"/>
                      <a:pt x="56833" y="86487"/>
                      <a:pt x="58103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7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E1ED729-12AD-E956-B4EE-F887018702DD}"/>
                  </a:ext>
                </a:extLst>
              </p:cNvPr>
              <p:cNvSpPr/>
              <p:nvPr/>
            </p:nvSpPr>
            <p:spPr>
              <a:xfrm>
                <a:off x="3772027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89 w 41528"/>
                  <a:gd name="connsiteY11" fmla="*/ 84646 h 84645"/>
                  <a:gd name="connsiteX12" fmla="*/ 24701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2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89" y="84646"/>
                    </a:cubicBezTo>
                    <a:cubicBezTo>
                      <a:pt x="28511" y="84646"/>
                      <a:pt x="26670" y="84391"/>
                      <a:pt x="24701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89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F0A5D731-FE35-1EE5-CE90-CB03BC0A3A94}"/>
                  </a:ext>
                </a:extLst>
              </p:cNvPr>
              <p:cNvSpPr/>
              <p:nvPr/>
            </p:nvSpPr>
            <p:spPr>
              <a:xfrm>
                <a:off x="382638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5 w 13461"/>
                  <a:gd name="connsiteY3" fmla="*/ 11557 h 97282"/>
                  <a:gd name="connsiteX4" fmla="*/ 0 w 13461"/>
                  <a:gd name="connsiteY4" fmla="*/ 6731 h 97282"/>
                  <a:gd name="connsiteX5" fmla="*/ 2095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5" y="13462"/>
                      <a:pt x="6731" y="13462"/>
                    </a:cubicBezTo>
                    <a:cubicBezTo>
                      <a:pt x="5016" y="13462"/>
                      <a:pt x="3492" y="12827"/>
                      <a:pt x="2095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5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5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65533187-3999-668C-4CE8-38E97A8BAEA8}"/>
                  </a:ext>
                </a:extLst>
              </p:cNvPr>
              <p:cNvSpPr/>
              <p:nvPr/>
            </p:nvSpPr>
            <p:spPr>
              <a:xfrm>
                <a:off x="3862578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5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789761AC-EC55-2FAC-A269-03770DF918D8}"/>
                  </a:ext>
                </a:extLst>
              </p:cNvPr>
              <p:cNvSpPr/>
              <p:nvPr/>
            </p:nvSpPr>
            <p:spPr>
              <a:xfrm>
                <a:off x="3939476" y="5045455"/>
                <a:ext cx="59880" cy="68834"/>
              </a:xfrm>
              <a:custGeom>
                <a:avLst/>
                <a:gdLst>
                  <a:gd name="connsiteX0" fmla="*/ 51943 w 59880"/>
                  <a:gd name="connsiteY0" fmla="*/ 16701 h 68834"/>
                  <a:gd name="connsiteX1" fmla="*/ 45021 w 59880"/>
                  <a:gd name="connsiteY1" fmla="*/ 10478 h 68834"/>
                  <a:gd name="connsiteX2" fmla="*/ 35179 w 59880"/>
                  <a:gd name="connsiteY2" fmla="*/ 8001 h 68834"/>
                  <a:gd name="connsiteX3" fmla="*/ 24828 w 59880"/>
                  <a:gd name="connsiteY3" fmla="*/ 10033 h 68834"/>
                  <a:gd name="connsiteX4" fmla="*/ 16954 w 59880"/>
                  <a:gd name="connsiteY4" fmla="*/ 15621 h 68834"/>
                  <a:gd name="connsiteX5" fmla="*/ 11938 w 59880"/>
                  <a:gd name="connsiteY5" fmla="*/ 24003 h 68834"/>
                  <a:gd name="connsiteX6" fmla="*/ 10223 w 59880"/>
                  <a:gd name="connsiteY6" fmla="*/ 34417 h 68834"/>
                  <a:gd name="connsiteX7" fmla="*/ 11938 w 59880"/>
                  <a:gd name="connsiteY7" fmla="*/ 44767 h 68834"/>
                  <a:gd name="connsiteX8" fmla="*/ 16891 w 59880"/>
                  <a:gd name="connsiteY8" fmla="*/ 53086 h 68834"/>
                  <a:gd name="connsiteX9" fmla="*/ 24702 w 59880"/>
                  <a:gd name="connsiteY9" fmla="*/ 58674 h 68834"/>
                  <a:gd name="connsiteX10" fmla="*/ 35052 w 59880"/>
                  <a:gd name="connsiteY10" fmla="*/ 60706 h 68834"/>
                  <a:gd name="connsiteX11" fmla="*/ 45657 w 59880"/>
                  <a:gd name="connsiteY11" fmla="*/ 58357 h 68834"/>
                  <a:gd name="connsiteX12" fmla="*/ 52768 w 59880"/>
                  <a:gd name="connsiteY12" fmla="*/ 52197 h 68834"/>
                  <a:gd name="connsiteX13" fmla="*/ 59880 w 59880"/>
                  <a:gd name="connsiteY13" fmla="*/ 57531 h 68834"/>
                  <a:gd name="connsiteX14" fmla="*/ 49593 w 59880"/>
                  <a:gd name="connsiteY14" fmla="*/ 65786 h 68834"/>
                  <a:gd name="connsiteX15" fmla="*/ 34989 w 59880"/>
                  <a:gd name="connsiteY15" fmla="*/ 68834 h 68834"/>
                  <a:gd name="connsiteX16" fmla="*/ 20574 w 59880"/>
                  <a:gd name="connsiteY16" fmla="*/ 66230 h 68834"/>
                  <a:gd name="connsiteX17" fmla="*/ 9589 w 59880"/>
                  <a:gd name="connsiteY17" fmla="*/ 59055 h 68834"/>
                  <a:gd name="connsiteX18" fmla="*/ 2540 w 59880"/>
                  <a:gd name="connsiteY18" fmla="*/ 48133 h 68834"/>
                  <a:gd name="connsiteX19" fmla="*/ 0 w 59880"/>
                  <a:gd name="connsiteY19" fmla="*/ 34417 h 68834"/>
                  <a:gd name="connsiteX20" fmla="*/ 2540 w 59880"/>
                  <a:gd name="connsiteY20" fmla="*/ 20701 h 68834"/>
                  <a:gd name="connsiteX21" fmla="*/ 9589 w 59880"/>
                  <a:gd name="connsiteY21" fmla="*/ 9779 h 68834"/>
                  <a:gd name="connsiteX22" fmla="*/ 20574 w 59880"/>
                  <a:gd name="connsiteY22" fmla="*/ 2603 h 68834"/>
                  <a:gd name="connsiteX23" fmla="*/ 34989 w 59880"/>
                  <a:gd name="connsiteY23" fmla="*/ 0 h 68834"/>
                  <a:gd name="connsiteX24" fmla="*/ 48323 w 59880"/>
                  <a:gd name="connsiteY24" fmla="*/ 2858 h 68834"/>
                  <a:gd name="connsiteX25" fmla="*/ 59309 w 59880"/>
                  <a:gd name="connsiteY25" fmla="*/ 11303 h 68834"/>
                  <a:gd name="connsiteX26" fmla="*/ 51879 w 59880"/>
                  <a:gd name="connsiteY26" fmla="*/ 1663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9880" h="68834">
                    <a:moveTo>
                      <a:pt x="51943" y="16701"/>
                    </a:moveTo>
                    <a:cubicBezTo>
                      <a:pt x="50355" y="14160"/>
                      <a:pt x="48070" y="12128"/>
                      <a:pt x="45021" y="10478"/>
                    </a:cubicBezTo>
                    <a:cubicBezTo>
                      <a:pt x="41973" y="8827"/>
                      <a:pt x="38735" y="8001"/>
                      <a:pt x="35179" y="8001"/>
                    </a:cubicBezTo>
                    <a:cubicBezTo>
                      <a:pt x="31369" y="8001"/>
                      <a:pt x="27940" y="8699"/>
                      <a:pt x="24828" y="10033"/>
                    </a:cubicBezTo>
                    <a:cubicBezTo>
                      <a:pt x="21780" y="11366"/>
                      <a:pt x="19114" y="13272"/>
                      <a:pt x="16954" y="15621"/>
                    </a:cubicBezTo>
                    <a:cubicBezTo>
                      <a:pt x="14795" y="17971"/>
                      <a:pt x="13081" y="20765"/>
                      <a:pt x="11938" y="24003"/>
                    </a:cubicBezTo>
                    <a:cubicBezTo>
                      <a:pt x="10795" y="27241"/>
                      <a:pt x="10223" y="30671"/>
                      <a:pt x="10223" y="34417"/>
                    </a:cubicBezTo>
                    <a:cubicBezTo>
                      <a:pt x="10223" y="38164"/>
                      <a:pt x="10795" y="41592"/>
                      <a:pt x="11938" y="44767"/>
                    </a:cubicBezTo>
                    <a:cubicBezTo>
                      <a:pt x="13081" y="47942"/>
                      <a:pt x="14732" y="50736"/>
                      <a:pt x="16891" y="53086"/>
                    </a:cubicBezTo>
                    <a:cubicBezTo>
                      <a:pt x="19050" y="55435"/>
                      <a:pt x="21653" y="57341"/>
                      <a:pt x="24702" y="58674"/>
                    </a:cubicBezTo>
                    <a:cubicBezTo>
                      <a:pt x="27749" y="60008"/>
                      <a:pt x="31242" y="60706"/>
                      <a:pt x="35052" y="60706"/>
                    </a:cubicBezTo>
                    <a:cubicBezTo>
                      <a:pt x="39243" y="60706"/>
                      <a:pt x="42799" y="59944"/>
                      <a:pt x="45657" y="58357"/>
                    </a:cubicBezTo>
                    <a:cubicBezTo>
                      <a:pt x="48514" y="56769"/>
                      <a:pt x="50927" y="54737"/>
                      <a:pt x="52768" y="52197"/>
                    </a:cubicBezTo>
                    <a:lnTo>
                      <a:pt x="59880" y="57531"/>
                    </a:lnTo>
                    <a:cubicBezTo>
                      <a:pt x="57086" y="60960"/>
                      <a:pt x="53658" y="63754"/>
                      <a:pt x="49593" y="65786"/>
                    </a:cubicBezTo>
                    <a:cubicBezTo>
                      <a:pt x="45529" y="67818"/>
                      <a:pt x="40703" y="68834"/>
                      <a:pt x="34989" y="68834"/>
                    </a:cubicBezTo>
                    <a:cubicBezTo>
                      <a:pt x="29654" y="68834"/>
                      <a:pt x="24892" y="67945"/>
                      <a:pt x="20574" y="66230"/>
                    </a:cubicBezTo>
                    <a:cubicBezTo>
                      <a:pt x="16256" y="64516"/>
                      <a:pt x="12636" y="62103"/>
                      <a:pt x="9589" y="59055"/>
                    </a:cubicBezTo>
                    <a:cubicBezTo>
                      <a:pt x="6540" y="56007"/>
                      <a:pt x="4191" y="52324"/>
                      <a:pt x="2540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89" y="9779"/>
                    </a:cubicBezTo>
                    <a:cubicBezTo>
                      <a:pt x="12636" y="6731"/>
                      <a:pt x="16256" y="4318"/>
                      <a:pt x="20574" y="2603"/>
                    </a:cubicBezTo>
                    <a:cubicBezTo>
                      <a:pt x="24828" y="889"/>
                      <a:pt x="29654" y="0"/>
                      <a:pt x="34989" y="0"/>
                    </a:cubicBezTo>
                    <a:cubicBezTo>
                      <a:pt x="39370" y="0"/>
                      <a:pt x="43815" y="953"/>
                      <a:pt x="48323" y="2858"/>
                    </a:cubicBezTo>
                    <a:cubicBezTo>
                      <a:pt x="52832" y="4763"/>
                      <a:pt x="56515" y="7557"/>
                      <a:pt x="59309" y="11303"/>
                    </a:cubicBezTo>
                    <a:lnTo>
                      <a:pt x="51879" y="16637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E0F4423E-C2D4-B611-EAC7-4FE390DCCBC5}"/>
                  </a:ext>
                </a:extLst>
              </p:cNvPr>
              <p:cNvSpPr/>
              <p:nvPr/>
            </p:nvSpPr>
            <p:spPr>
              <a:xfrm>
                <a:off x="401231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68525B55-9EC3-B519-C57A-7FD766DACBD0}"/>
                  </a:ext>
                </a:extLst>
              </p:cNvPr>
              <p:cNvSpPr/>
              <p:nvPr/>
            </p:nvSpPr>
            <p:spPr>
              <a:xfrm>
                <a:off x="4044251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4 w 68389"/>
                  <a:gd name="connsiteY13" fmla="*/ 51562 h 107251"/>
                  <a:gd name="connsiteX14" fmla="*/ 58864 w 68389"/>
                  <a:gd name="connsiteY14" fmla="*/ 0 h 107251"/>
                  <a:gd name="connsiteX15" fmla="*/ 68389 w 68389"/>
                  <a:gd name="connsiteY15" fmla="*/ 0 h 107251"/>
                  <a:gd name="connsiteX16" fmla="*/ 68389 w 68389"/>
                  <a:gd name="connsiteY16" fmla="*/ 105601 h 107251"/>
                  <a:gd name="connsiteX17" fmla="*/ 58864 w 68389"/>
                  <a:gd name="connsiteY17" fmla="*/ 105601 h 107251"/>
                  <a:gd name="connsiteX18" fmla="*/ 58864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2 w 68389"/>
                  <a:gd name="connsiteY27" fmla="*/ 83248 h 107251"/>
                  <a:gd name="connsiteX28" fmla="*/ 60008 w 68389"/>
                  <a:gd name="connsiteY28" fmla="*/ 72834 h 107251"/>
                  <a:gd name="connsiteX29" fmla="*/ 58102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7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7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4" y="51562"/>
                    </a:lnTo>
                    <a:lnTo>
                      <a:pt x="58864" y="0"/>
                    </a:lnTo>
                    <a:lnTo>
                      <a:pt x="68389" y="0"/>
                    </a:lnTo>
                    <a:lnTo>
                      <a:pt x="68389" y="105601"/>
                    </a:lnTo>
                    <a:lnTo>
                      <a:pt x="58864" y="105601"/>
                    </a:lnTo>
                    <a:lnTo>
                      <a:pt x="58864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1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5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3" y="86487"/>
                      <a:pt x="58102" y="83248"/>
                    </a:cubicBezTo>
                    <a:cubicBezTo>
                      <a:pt x="59372" y="80010"/>
                      <a:pt x="60008" y="76581"/>
                      <a:pt x="60008" y="72834"/>
                    </a:cubicBezTo>
                    <a:cubicBezTo>
                      <a:pt x="60008" y="69088"/>
                      <a:pt x="59372" y="65659"/>
                      <a:pt x="58102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5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1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EF1AB254-04E4-323A-67D8-732C7AC645D0}"/>
                  </a:ext>
                </a:extLst>
              </p:cNvPr>
              <p:cNvSpPr/>
              <p:nvPr/>
            </p:nvSpPr>
            <p:spPr>
              <a:xfrm>
                <a:off x="413753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2" y="58039"/>
                      <a:pt x="42354" y="61151"/>
                      <a:pt x="38164" y="63500"/>
                    </a:cubicBezTo>
                    <a:cubicBezTo>
                      <a:pt x="33972" y="65849"/>
                      <a:pt x="29527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2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7C8F92F7-BC2D-E23C-BFF4-918F13D175CB}"/>
                  </a:ext>
                </a:extLst>
              </p:cNvPr>
              <p:cNvSpPr/>
              <p:nvPr/>
            </p:nvSpPr>
            <p:spPr>
              <a:xfrm>
                <a:off x="421868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9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8 w 57150"/>
                  <a:gd name="connsiteY17" fmla="*/ 22161 h 67055"/>
                  <a:gd name="connsiteX18" fmla="*/ 10097 w 57150"/>
                  <a:gd name="connsiteY18" fmla="*/ 33528 h 67055"/>
                  <a:gd name="connsiteX19" fmla="*/ 10097 w 57150"/>
                  <a:gd name="connsiteY19" fmla="*/ 67056 h 67055"/>
                  <a:gd name="connsiteX20" fmla="*/ 572 w 57150"/>
                  <a:gd name="connsiteY20" fmla="*/ 67056 h 67055"/>
                  <a:gd name="connsiteX21" fmla="*/ 572 w 57150"/>
                  <a:gd name="connsiteY21" fmla="*/ 16065 h 67055"/>
                  <a:gd name="connsiteX22" fmla="*/ 445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796" y="5905"/>
                      <a:pt x="18986" y="3556"/>
                    </a:cubicBezTo>
                    <a:cubicBezTo>
                      <a:pt x="23178" y="1207"/>
                      <a:pt x="27623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9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9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1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54ED0543-8515-027F-DE4C-277B1A80D1E8}"/>
                  </a:ext>
                </a:extLst>
              </p:cNvPr>
              <p:cNvSpPr/>
              <p:nvPr/>
            </p:nvSpPr>
            <p:spPr>
              <a:xfrm>
                <a:off x="4288472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29D7F2E7-9785-7764-DFCA-869BA95C2A76}"/>
                  </a:ext>
                </a:extLst>
              </p:cNvPr>
              <p:cNvSpPr/>
              <p:nvPr/>
            </p:nvSpPr>
            <p:spPr>
              <a:xfrm>
                <a:off x="4379023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3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6" y="50736"/>
                      <a:pt x="44260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3D4C8F28-5610-69B6-3B33-479E5F49AEE5}"/>
                  </a:ext>
                </a:extLst>
              </p:cNvPr>
              <p:cNvSpPr/>
              <p:nvPr/>
            </p:nvSpPr>
            <p:spPr>
              <a:xfrm>
                <a:off x="4448873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7 w 41529"/>
                  <a:gd name="connsiteY4" fmla="*/ 74168 h 84645"/>
                  <a:gd name="connsiteX5" fmla="*/ 28892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7" y="74168"/>
                    </a:cubicBezTo>
                    <a:cubicBezTo>
                      <a:pt x="26607" y="75057"/>
                      <a:pt x="27623" y="75628"/>
                      <a:pt x="28892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7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C86DFD8F-3E9C-81C6-E3EB-0F7CB6777C3D}"/>
                  </a:ext>
                </a:extLst>
              </p:cNvPr>
              <p:cNvSpPr/>
              <p:nvPr/>
            </p:nvSpPr>
            <p:spPr>
              <a:xfrm>
                <a:off x="4540250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0E75DBD3-6EF7-EAAA-B8CC-8A1EF6C740A2}"/>
                  </a:ext>
                </a:extLst>
              </p:cNvPr>
              <p:cNvSpPr/>
              <p:nvPr/>
            </p:nvSpPr>
            <p:spPr>
              <a:xfrm>
                <a:off x="457028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A1339B24-8305-6018-53FE-29C92A78DE8D}"/>
                  </a:ext>
                </a:extLst>
              </p:cNvPr>
              <p:cNvSpPr/>
              <p:nvPr/>
            </p:nvSpPr>
            <p:spPr>
              <a:xfrm>
                <a:off x="4645025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3 w 69722"/>
                  <a:gd name="connsiteY7" fmla="*/ 48133 h 68834"/>
                  <a:gd name="connsiteX8" fmla="*/ 0 w 69722"/>
                  <a:gd name="connsiteY8" fmla="*/ 34417 h 68834"/>
                  <a:gd name="connsiteX9" fmla="*/ 2603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3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0134E671-877A-268D-866B-6D67AF15E0DD}"/>
                  </a:ext>
                </a:extLst>
              </p:cNvPr>
              <p:cNvSpPr/>
              <p:nvPr/>
            </p:nvSpPr>
            <p:spPr>
              <a:xfrm>
                <a:off x="4734559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8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2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542" y="5905"/>
                      <a:pt x="18288" y="3556"/>
                    </a:cubicBezTo>
                    <a:cubicBezTo>
                      <a:pt x="22035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8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3" y="9398"/>
                      <a:pt x="21908" y="10351"/>
                    </a:cubicBezTo>
                    <a:cubicBezTo>
                      <a:pt x="19558" y="11303"/>
                      <a:pt x="17526" y="12764"/>
                      <a:pt x="15812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490C26DD-5F8E-0B59-2B9C-FADFCC044FA4}"/>
                  </a:ext>
                </a:extLst>
              </p:cNvPr>
              <p:cNvSpPr/>
              <p:nvPr/>
            </p:nvSpPr>
            <p:spPr>
              <a:xfrm>
                <a:off x="4778121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5" y="51562"/>
                      <a:pt x="16954" y="53721"/>
                    </a:cubicBezTo>
                    <a:cubicBezTo>
                      <a:pt x="19113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3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4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CEFA0CA8-DE04-4365-45C4-F0429734A2C1}"/>
                  </a:ext>
                </a:extLst>
              </p:cNvPr>
              <p:cNvSpPr/>
              <p:nvPr/>
            </p:nvSpPr>
            <p:spPr>
              <a:xfrm>
                <a:off x="4858003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9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4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9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9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8" y="67945"/>
                      <a:pt x="20320" y="66230"/>
                    </a:cubicBezTo>
                    <a:cubicBezTo>
                      <a:pt x="16193" y="64516"/>
                      <a:pt x="12637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10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7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4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1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4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BA88C40-1856-DFBD-5255-4E3CBD49FC9E}"/>
                  </a:ext>
                </a:extLst>
              </p:cNvPr>
              <p:cNvSpPr/>
              <p:nvPr/>
            </p:nvSpPr>
            <p:spPr>
              <a:xfrm>
                <a:off x="4930838" y="5028882"/>
                <a:ext cx="41528" cy="84645"/>
              </a:xfrm>
              <a:custGeom>
                <a:avLst/>
                <a:gdLst>
                  <a:gd name="connsiteX0" fmla="*/ 41402 w 41528"/>
                  <a:gd name="connsiteY0" fmla="*/ 26289 h 84645"/>
                  <a:gd name="connsiteX1" fmla="*/ 22987 w 41528"/>
                  <a:gd name="connsiteY1" fmla="*/ 26289 h 84645"/>
                  <a:gd name="connsiteX2" fmla="*/ 22987 w 41528"/>
                  <a:gd name="connsiteY2" fmla="*/ 64452 h 84645"/>
                  <a:gd name="connsiteX3" fmla="*/ 23685 w 41528"/>
                  <a:gd name="connsiteY3" fmla="*/ 70485 h 84645"/>
                  <a:gd name="connsiteX4" fmla="*/ 25717 w 41528"/>
                  <a:gd name="connsiteY4" fmla="*/ 74168 h 84645"/>
                  <a:gd name="connsiteX5" fmla="*/ 28892 w 41528"/>
                  <a:gd name="connsiteY5" fmla="*/ 76009 h 84645"/>
                  <a:gd name="connsiteX6" fmla="*/ 32829 w 41528"/>
                  <a:gd name="connsiteY6" fmla="*/ 76517 h 84645"/>
                  <a:gd name="connsiteX7" fmla="*/ 36957 w 41528"/>
                  <a:gd name="connsiteY7" fmla="*/ 75946 h 84645"/>
                  <a:gd name="connsiteX8" fmla="*/ 41084 w 41528"/>
                  <a:gd name="connsiteY8" fmla="*/ 74422 h 84645"/>
                  <a:gd name="connsiteX9" fmla="*/ 41529 w 41528"/>
                  <a:gd name="connsiteY9" fmla="*/ 82677 h 84645"/>
                  <a:gd name="connsiteX10" fmla="*/ 36258 w 41528"/>
                  <a:gd name="connsiteY10" fmla="*/ 84138 h 84645"/>
                  <a:gd name="connsiteX11" fmla="*/ 30290 w 41528"/>
                  <a:gd name="connsiteY11" fmla="*/ 84646 h 84645"/>
                  <a:gd name="connsiteX12" fmla="*/ 24702 w 41528"/>
                  <a:gd name="connsiteY12" fmla="*/ 83947 h 84645"/>
                  <a:gd name="connsiteX13" fmla="*/ 19240 w 41528"/>
                  <a:gd name="connsiteY13" fmla="*/ 81280 h 84645"/>
                  <a:gd name="connsiteX14" fmla="*/ 15113 w 41528"/>
                  <a:gd name="connsiteY14" fmla="*/ 75946 h 84645"/>
                  <a:gd name="connsiteX15" fmla="*/ 13526 w 41528"/>
                  <a:gd name="connsiteY15" fmla="*/ 67120 h 84645"/>
                  <a:gd name="connsiteX16" fmla="*/ 13526 w 41528"/>
                  <a:gd name="connsiteY16" fmla="*/ 26352 h 84645"/>
                  <a:gd name="connsiteX17" fmla="*/ 0 w 41528"/>
                  <a:gd name="connsiteY17" fmla="*/ 26352 h 84645"/>
                  <a:gd name="connsiteX18" fmla="*/ 0 w 41528"/>
                  <a:gd name="connsiteY18" fmla="*/ 18415 h 84645"/>
                  <a:gd name="connsiteX19" fmla="*/ 13526 w 41528"/>
                  <a:gd name="connsiteY19" fmla="*/ 18415 h 84645"/>
                  <a:gd name="connsiteX20" fmla="*/ 13526 w 41528"/>
                  <a:gd name="connsiteY20" fmla="*/ 0 h 84645"/>
                  <a:gd name="connsiteX21" fmla="*/ 23051 w 41528"/>
                  <a:gd name="connsiteY21" fmla="*/ 0 h 84645"/>
                  <a:gd name="connsiteX22" fmla="*/ 23051 w 41528"/>
                  <a:gd name="connsiteY22" fmla="*/ 18415 h 84645"/>
                  <a:gd name="connsiteX23" fmla="*/ 41465 w 41528"/>
                  <a:gd name="connsiteY23" fmla="*/ 18415 h 84645"/>
                  <a:gd name="connsiteX24" fmla="*/ 41465 w 41528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8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8" y="73279"/>
                      <a:pt x="25717" y="74168"/>
                    </a:cubicBezTo>
                    <a:cubicBezTo>
                      <a:pt x="26607" y="75057"/>
                      <a:pt x="27622" y="75628"/>
                      <a:pt x="28892" y="76009"/>
                    </a:cubicBezTo>
                    <a:cubicBezTo>
                      <a:pt x="30099" y="76327"/>
                      <a:pt x="31433" y="76517"/>
                      <a:pt x="32829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7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0" y="81280"/>
                    </a:cubicBezTo>
                    <a:cubicBezTo>
                      <a:pt x="17590" y="79946"/>
                      <a:pt x="16192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5" y="18415"/>
                    </a:lnTo>
                    <a:lnTo>
                      <a:pt x="41465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F866250A-6AFC-323C-F2A3-A14F48C74CE0}"/>
                  </a:ext>
                </a:extLst>
              </p:cNvPr>
              <p:cNvSpPr/>
              <p:nvPr/>
            </p:nvSpPr>
            <p:spPr>
              <a:xfrm>
                <a:off x="5017134" y="5007038"/>
                <a:ext cx="68389" cy="107251"/>
              </a:xfrm>
              <a:custGeom>
                <a:avLst/>
                <a:gdLst>
                  <a:gd name="connsiteX0" fmla="*/ 58611 w 68389"/>
                  <a:gd name="connsiteY0" fmla="*/ 94488 h 107251"/>
                  <a:gd name="connsiteX1" fmla="*/ 47689 w 68389"/>
                  <a:gd name="connsiteY1" fmla="*/ 104013 h 107251"/>
                  <a:gd name="connsiteX2" fmla="*/ 33846 w 68389"/>
                  <a:gd name="connsiteY2" fmla="*/ 107252 h 107251"/>
                  <a:gd name="connsiteX3" fmla="*/ 19939 w 68389"/>
                  <a:gd name="connsiteY3" fmla="*/ 104584 h 107251"/>
                  <a:gd name="connsiteX4" fmla="*/ 9335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5 w 68389"/>
                  <a:gd name="connsiteY8" fmla="*/ 48451 h 107251"/>
                  <a:gd name="connsiteX9" fmla="*/ 19939 w 68389"/>
                  <a:gd name="connsiteY9" fmla="*/ 41211 h 107251"/>
                  <a:gd name="connsiteX10" fmla="*/ 33846 w 68389"/>
                  <a:gd name="connsiteY10" fmla="*/ 38545 h 107251"/>
                  <a:gd name="connsiteX11" fmla="*/ 47689 w 68389"/>
                  <a:gd name="connsiteY11" fmla="*/ 41846 h 107251"/>
                  <a:gd name="connsiteX12" fmla="*/ 58611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1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2 w 68389"/>
                  <a:gd name="connsiteY24" fmla="*/ 99123 h 107251"/>
                  <a:gd name="connsiteX25" fmla="*/ 44895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8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5 w 68389"/>
                  <a:gd name="connsiteY31" fmla="*/ 48451 h 107251"/>
                  <a:gd name="connsiteX32" fmla="*/ 34862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1" y="94488"/>
                    </a:moveTo>
                    <a:cubicBezTo>
                      <a:pt x="55817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6" y="107252"/>
                    </a:cubicBezTo>
                    <a:cubicBezTo>
                      <a:pt x="28702" y="107252"/>
                      <a:pt x="24067" y="106363"/>
                      <a:pt x="19939" y="104584"/>
                    </a:cubicBezTo>
                    <a:cubicBezTo>
                      <a:pt x="15812" y="102807"/>
                      <a:pt x="12256" y="100393"/>
                      <a:pt x="9335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5" y="48451"/>
                    </a:cubicBezTo>
                    <a:cubicBezTo>
                      <a:pt x="12256" y="45402"/>
                      <a:pt x="15812" y="42926"/>
                      <a:pt x="19939" y="41211"/>
                    </a:cubicBezTo>
                    <a:cubicBezTo>
                      <a:pt x="24067" y="39433"/>
                      <a:pt x="28702" y="38545"/>
                      <a:pt x="33846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4" y="44005"/>
                      <a:pt x="55817" y="47244"/>
                      <a:pt x="58611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1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2" y="79883"/>
                      <a:pt x="11811" y="83121"/>
                    </a:cubicBezTo>
                    <a:cubicBezTo>
                      <a:pt x="12954" y="86360"/>
                      <a:pt x="14542" y="89154"/>
                      <a:pt x="16637" y="91503"/>
                    </a:cubicBezTo>
                    <a:cubicBezTo>
                      <a:pt x="18733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2" y="99123"/>
                    </a:cubicBezTo>
                    <a:cubicBezTo>
                      <a:pt x="38481" y="99123"/>
                      <a:pt x="41847" y="98425"/>
                      <a:pt x="44895" y="97091"/>
                    </a:cubicBezTo>
                    <a:cubicBezTo>
                      <a:pt x="47943" y="95758"/>
                      <a:pt x="50610" y="93916"/>
                      <a:pt x="52832" y="91567"/>
                    </a:cubicBezTo>
                    <a:cubicBezTo>
                      <a:pt x="55055" y="89217"/>
                      <a:pt x="56833" y="86487"/>
                      <a:pt x="58103" y="83248"/>
                    </a:cubicBezTo>
                    <a:cubicBezTo>
                      <a:pt x="59373" y="80010"/>
                      <a:pt x="60008" y="76581"/>
                      <a:pt x="60008" y="72834"/>
                    </a:cubicBezTo>
                    <a:cubicBezTo>
                      <a:pt x="60008" y="69088"/>
                      <a:pt x="59373" y="65659"/>
                      <a:pt x="58103" y="62421"/>
                    </a:cubicBezTo>
                    <a:cubicBezTo>
                      <a:pt x="56833" y="59182"/>
                      <a:pt x="55118" y="56388"/>
                      <a:pt x="52832" y="54039"/>
                    </a:cubicBezTo>
                    <a:cubicBezTo>
                      <a:pt x="50546" y="51689"/>
                      <a:pt x="47943" y="49784"/>
                      <a:pt x="44895" y="48451"/>
                    </a:cubicBezTo>
                    <a:cubicBezTo>
                      <a:pt x="41847" y="47117"/>
                      <a:pt x="38481" y="46418"/>
                      <a:pt x="34862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3" y="51816"/>
                      <a:pt x="16637" y="54165"/>
                    </a:cubicBezTo>
                    <a:cubicBezTo>
                      <a:pt x="14542" y="56515"/>
                      <a:pt x="12954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4C034F06-3119-25E3-7A41-117F9106FE56}"/>
                  </a:ext>
                </a:extLst>
              </p:cNvPr>
              <p:cNvSpPr/>
              <p:nvPr/>
            </p:nvSpPr>
            <p:spPr>
              <a:xfrm>
                <a:off x="5106161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2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0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2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2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2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2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2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C721FAE-6E83-AC86-4CB2-392E140AD833}"/>
                  </a:ext>
                </a:extLst>
              </p:cNvPr>
              <p:cNvSpPr/>
              <p:nvPr/>
            </p:nvSpPr>
            <p:spPr>
              <a:xfrm>
                <a:off x="5196522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22B457D6-F2C8-01DF-0D85-E3B3BF57038E}"/>
                  </a:ext>
                </a:extLst>
              </p:cNvPr>
              <p:cNvSpPr/>
              <p:nvPr/>
            </p:nvSpPr>
            <p:spPr>
              <a:xfrm>
                <a:off x="5226748" y="5045455"/>
                <a:ext cx="69723" cy="68834"/>
              </a:xfrm>
              <a:custGeom>
                <a:avLst/>
                <a:gdLst>
                  <a:gd name="connsiteX0" fmla="*/ 69723 w 69723"/>
                  <a:gd name="connsiteY0" fmla="*/ 34417 h 68834"/>
                  <a:gd name="connsiteX1" fmla="*/ 67120 w 69723"/>
                  <a:gd name="connsiteY1" fmla="*/ 48133 h 68834"/>
                  <a:gd name="connsiteX2" fmla="*/ 59944 w 69723"/>
                  <a:gd name="connsiteY2" fmla="*/ 59055 h 68834"/>
                  <a:gd name="connsiteX3" fmla="*/ 48895 w 69723"/>
                  <a:gd name="connsiteY3" fmla="*/ 66230 h 68834"/>
                  <a:gd name="connsiteX4" fmla="*/ 34798 w 69723"/>
                  <a:gd name="connsiteY4" fmla="*/ 68834 h 68834"/>
                  <a:gd name="connsiteX5" fmla="*/ 20828 w 69723"/>
                  <a:gd name="connsiteY5" fmla="*/ 66230 h 68834"/>
                  <a:gd name="connsiteX6" fmla="*/ 9779 w 69723"/>
                  <a:gd name="connsiteY6" fmla="*/ 59055 h 68834"/>
                  <a:gd name="connsiteX7" fmla="*/ 2604 w 69723"/>
                  <a:gd name="connsiteY7" fmla="*/ 48133 h 68834"/>
                  <a:gd name="connsiteX8" fmla="*/ 0 w 69723"/>
                  <a:gd name="connsiteY8" fmla="*/ 34417 h 68834"/>
                  <a:gd name="connsiteX9" fmla="*/ 2604 w 69723"/>
                  <a:gd name="connsiteY9" fmla="*/ 20701 h 68834"/>
                  <a:gd name="connsiteX10" fmla="*/ 9779 w 69723"/>
                  <a:gd name="connsiteY10" fmla="*/ 9779 h 68834"/>
                  <a:gd name="connsiteX11" fmla="*/ 20828 w 69723"/>
                  <a:gd name="connsiteY11" fmla="*/ 2603 h 68834"/>
                  <a:gd name="connsiteX12" fmla="*/ 34798 w 69723"/>
                  <a:gd name="connsiteY12" fmla="*/ 0 h 68834"/>
                  <a:gd name="connsiteX13" fmla="*/ 48895 w 69723"/>
                  <a:gd name="connsiteY13" fmla="*/ 2603 h 68834"/>
                  <a:gd name="connsiteX14" fmla="*/ 59944 w 69723"/>
                  <a:gd name="connsiteY14" fmla="*/ 9779 h 68834"/>
                  <a:gd name="connsiteX15" fmla="*/ 67120 w 69723"/>
                  <a:gd name="connsiteY15" fmla="*/ 20701 h 68834"/>
                  <a:gd name="connsiteX16" fmla="*/ 69723 w 69723"/>
                  <a:gd name="connsiteY16" fmla="*/ 34417 h 68834"/>
                  <a:gd name="connsiteX17" fmla="*/ 59690 w 69723"/>
                  <a:gd name="connsiteY17" fmla="*/ 34417 h 68834"/>
                  <a:gd name="connsiteX18" fmla="*/ 57976 w 69723"/>
                  <a:gd name="connsiteY18" fmla="*/ 24130 h 68834"/>
                  <a:gd name="connsiteX19" fmla="*/ 53023 w 69723"/>
                  <a:gd name="connsiteY19" fmla="*/ 15748 h 68834"/>
                  <a:gd name="connsiteX20" fmla="*/ 45212 w 69723"/>
                  <a:gd name="connsiteY20" fmla="*/ 10097 h 68834"/>
                  <a:gd name="connsiteX21" fmla="*/ 34861 w 69723"/>
                  <a:gd name="connsiteY21" fmla="*/ 8001 h 68834"/>
                  <a:gd name="connsiteX22" fmla="*/ 24574 w 69723"/>
                  <a:gd name="connsiteY22" fmla="*/ 10097 h 68834"/>
                  <a:gd name="connsiteX23" fmla="*/ 16828 w 69723"/>
                  <a:gd name="connsiteY23" fmla="*/ 15748 h 68834"/>
                  <a:gd name="connsiteX24" fmla="*/ 11874 w 69723"/>
                  <a:gd name="connsiteY24" fmla="*/ 24130 h 68834"/>
                  <a:gd name="connsiteX25" fmla="*/ 10160 w 69723"/>
                  <a:gd name="connsiteY25" fmla="*/ 34417 h 68834"/>
                  <a:gd name="connsiteX26" fmla="*/ 11874 w 69723"/>
                  <a:gd name="connsiteY26" fmla="*/ 44704 h 68834"/>
                  <a:gd name="connsiteX27" fmla="*/ 16828 w 69723"/>
                  <a:gd name="connsiteY27" fmla="*/ 53086 h 68834"/>
                  <a:gd name="connsiteX28" fmla="*/ 24574 w 69723"/>
                  <a:gd name="connsiteY28" fmla="*/ 58674 h 68834"/>
                  <a:gd name="connsiteX29" fmla="*/ 34861 w 69723"/>
                  <a:gd name="connsiteY29" fmla="*/ 60706 h 68834"/>
                  <a:gd name="connsiteX30" fmla="*/ 45212 w 69723"/>
                  <a:gd name="connsiteY30" fmla="*/ 58674 h 68834"/>
                  <a:gd name="connsiteX31" fmla="*/ 53023 w 69723"/>
                  <a:gd name="connsiteY31" fmla="*/ 53086 h 68834"/>
                  <a:gd name="connsiteX32" fmla="*/ 57976 w 69723"/>
                  <a:gd name="connsiteY32" fmla="*/ 44704 h 68834"/>
                  <a:gd name="connsiteX33" fmla="*/ 59690 w 69723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3" h="68834">
                    <a:moveTo>
                      <a:pt x="69723" y="34417"/>
                    </a:moveTo>
                    <a:cubicBezTo>
                      <a:pt x="69723" y="39370"/>
                      <a:pt x="68834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6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0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4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8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0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8" y="18097"/>
                      <a:pt x="13017" y="20891"/>
                      <a:pt x="11874" y="24130"/>
                    </a:cubicBezTo>
                    <a:cubicBezTo>
                      <a:pt x="10732" y="27368"/>
                      <a:pt x="10160" y="30734"/>
                      <a:pt x="10160" y="34417"/>
                    </a:cubicBezTo>
                    <a:cubicBezTo>
                      <a:pt x="10160" y="38100"/>
                      <a:pt x="10732" y="41466"/>
                      <a:pt x="11874" y="44704"/>
                    </a:cubicBezTo>
                    <a:cubicBezTo>
                      <a:pt x="13017" y="47942"/>
                      <a:pt x="14668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0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8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FA30AB75-C24B-A3A7-78AF-85815D20D12E}"/>
                  </a:ext>
                </a:extLst>
              </p:cNvPr>
              <p:cNvSpPr/>
              <p:nvPr/>
            </p:nvSpPr>
            <p:spPr>
              <a:xfrm>
                <a:off x="5316283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0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7 w 37147"/>
                  <a:gd name="connsiteY10" fmla="*/ 9779 h 67119"/>
                  <a:gd name="connsiteX11" fmla="*/ 33083 w 37147"/>
                  <a:gd name="connsiteY11" fmla="*/ 9208 h 67119"/>
                  <a:gd name="connsiteX12" fmla="*/ 29146 w 37147"/>
                  <a:gd name="connsiteY12" fmla="*/ 8953 h 67119"/>
                  <a:gd name="connsiteX13" fmla="*/ 21907 w 37147"/>
                  <a:gd name="connsiteY13" fmla="*/ 10351 h 67119"/>
                  <a:gd name="connsiteX14" fmla="*/ 15811 w 37147"/>
                  <a:gd name="connsiteY14" fmla="*/ 14732 h 67119"/>
                  <a:gd name="connsiteX15" fmla="*/ 11620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1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7" y="0"/>
                      <a:pt x="33147" y="0"/>
                      <a:pt x="34163" y="127"/>
                    </a:cubicBezTo>
                    <a:cubicBezTo>
                      <a:pt x="35115" y="190"/>
                      <a:pt x="36132" y="381"/>
                      <a:pt x="37147" y="698"/>
                    </a:cubicBezTo>
                    <a:lnTo>
                      <a:pt x="35877" y="9779"/>
                    </a:lnTo>
                    <a:cubicBezTo>
                      <a:pt x="35306" y="9589"/>
                      <a:pt x="34417" y="9398"/>
                      <a:pt x="33083" y="9208"/>
                    </a:cubicBezTo>
                    <a:cubicBezTo>
                      <a:pt x="31750" y="9017"/>
                      <a:pt x="30480" y="8953"/>
                      <a:pt x="29146" y="8953"/>
                    </a:cubicBezTo>
                    <a:cubicBezTo>
                      <a:pt x="26607" y="8953"/>
                      <a:pt x="24193" y="9398"/>
                      <a:pt x="21907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0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C0899080-B696-EA4B-10F5-2B96978493CA}"/>
                  </a:ext>
                </a:extLst>
              </p:cNvPr>
              <p:cNvSpPr/>
              <p:nvPr/>
            </p:nvSpPr>
            <p:spPr>
              <a:xfrm>
                <a:off x="535984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4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3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2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3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4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8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4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3" y="60706"/>
                      <a:pt x="33846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9" y="65596"/>
                    </a:cubicBezTo>
                    <a:cubicBezTo>
                      <a:pt x="44196" y="67754"/>
                      <a:pt x="39179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2" y="64516"/>
                      <a:pt x="12636" y="62103"/>
                      <a:pt x="9652" y="59055"/>
                    </a:cubicBezTo>
                    <a:cubicBezTo>
                      <a:pt x="6667" y="56007"/>
                      <a:pt x="4318" y="52324"/>
                      <a:pt x="2603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0" y="12891"/>
                      <a:pt x="9525" y="9779"/>
                    </a:cubicBezTo>
                    <a:cubicBezTo>
                      <a:pt x="12509" y="6731"/>
                      <a:pt x="16002" y="4318"/>
                      <a:pt x="20002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3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4" y="14160"/>
                    </a:cubicBezTo>
                    <a:cubicBezTo>
                      <a:pt x="45021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8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13F061EA-40E4-8EF9-C3B1-295BF690AE9B}"/>
                  </a:ext>
                </a:extLst>
              </p:cNvPr>
              <p:cNvSpPr/>
              <p:nvPr/>
            </p:nvSpPr>
            <p:spPr>
              <a:xfrm>
                <a:off x="5478843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9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7 w 99440"/>
                  <a:gd name="connsiteY29" fmla="*/ 33528 h 67055"/>
                  <a:gd name="connsiteX30" fmla="*/ 10097 w 99440"/>
                  <a:gd name="connsiteY30" fmla="*/ 67056 h 67055"/>
                  <a:gd name="connsiteX31" fmla="*/ 572 w 99440"/>
                  <a:gd name="connsiteY31" fmla="*/ 67056 h 67055"/>
                  <a:gd name="connsiteX32" fmla="*/ 572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B5CA654-9AB0-F1E6-1F7A-F0F3D6BB0F87}"/>
                  </a:ext>
                </a:extLst>
              </p:cNvPr>
              <p:cNvSpPr/>
              <p:nvPr/>
            </p:nvSpPr>
            <p:spPr>
              <a:xfrm>
                <a:off x="5597905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C6777547-FC3D-79D6-7FCC-2901FE2AF69D}"/>
                  </a:ext>
                </a:extLst>
              </p:cNvPr>
              <p:cNvSpPr/>
              <p:nvPr/>
            </p:nvSpPr>
            <p:spPr>
              <a:xfrm>
                <a:off x="5672582" y="5045519"/>
                <a:ext cx="68326" cy="100647"/>
              </a:xfrm>
              <a:custGeom>
                <a:avLst/>
                <a:gdLst>
                  <a:gd name="connsiteX0" fmla="*/ 8318 w 68326"/>
                  <a:gd name="connsiteY0" fmla="*/ 80201 h 100647"/>
                  <a:gd name="connsiteX1" fmla="*/ 18986 w 68326"/>
                  <a:gd name="connsiteY1" fmla="*/ 88709 h 100647"/>
                  <a:gd name="connsiteX2" fmla="*/ 33274 w 68326"/>
                  <a:gd name="connsiteY2" fmla="*/ 92202 h 100647"/>
                  <a:gd name="connsiteX3" fmla="*/ 45148 w 68326"/>
                  <a:gd name="connsiteY3" fmla="*/ 90170 h 100647"/>
                  <a:gd name="connsiteX4" fmla="*/ 53022 w 68326"/>
                  <a:gd name="connsiteY4" fmla="*/ 84646 h 100647"/>
                  <a:gd name="connsiteX5" fmla="*/ 57404 w 68326"/>
                  <a:gd name="connsiteY5" fmla="*/ 76454 h 100647"/>
                  <a:gd name="connsiteX6" fmla="*/ 58801 w 68326"/>
                  <a:gd name="connsiteY6" fmla="*/ 66484 h 100647"/>
                  <a:gd name="connsiteX7" fmla="*/ 58801 w 68326"/>
                  <a:gd name="connsiteY7" fmla="*/ 54165 h 100647"/>
                  <a:gd name="connsiteX8" fmla="*/ 58547 w 68326"/>
                  <a:gd name="connsiteY8" fmla="*/ 54165 h 100647"/>
                  <a:gd name="connsiteX9" fmla="*/ 47879 w 68326"/>
                  <a:gd name="connsiteY9" fmla="*/ 63690 h 100647"/>
                  <a:gd name="connsiteX10" fmla="*/ 33846 w 68326"/>
                  <a:gd name="connsiteY10" fmla="*/ 67056 h 100647"/>
                  <a:gd name="connsiteX11" fmla="*/ 19939 w 68326"/>
                  <a:gd name="connsiteY11" fmla="*/ 64516 h 100647"/>
                  <a:gd name="connsiteX12" fmla="*/ 9334 w 68326"/>
                  <a:gd name="connsiteY12" fmla="*/ 57595 h 100647"/>
                  <a:gd name="connsiteX13" fmla="*/ 2477 w 68326"/>
                  <a:gd name="connsiteY13" fmla="*/ 47053 h 100647"/>
                  <a:gd name="connsiteX14" fmla="*/ 0 w 68326"/>
                  <a:gd name="connsiteY14" fmla="*/ 33782 h 100647"/>
                  <a:gd name="connsiteX15" fmla="*/ 2477 w 68326"/>
                  <a:gd name="connsiteY15" fmla="*/ 20638 h 100647"/>
                  <a:gd name="connsiteX16" fmla="*/ 9334 w 68326"/>
                  <a:gd name="connsiteY16" fmla="*/ 9906 h 100647"/>
                  <a:gd name="connsiteX17" fmla="*/ 19939 w 68326"/>
                  <a:gd name="connsiteY17" fmla="*/ 2667 h 100647"/>
                  <a:gd name="connsiteX18" fmla="*/ 33846 w 68326"/>
                  <a:gd name="connsiteY18" fmla="*/ 0 h 100647"/>
                  <a:gd name="connsiteX19" fmla="*/ 47815 w 68326"/>
                  <a:gd name="connsiteY19" fmla="*/ 3365 h 100647"/>
                  <a:gd name="connsiteX20" fmla="*/ 58547 w 68326"/>
                  <a:gd name="connsiteY20" fmla="*/ 13017 h 100647"/>
                  <a:gd name="connsiteX21" fmla="*/ 58801 w 68326"/>
                  <a:gd name="connsiteY21" fmla="*/ 13017 h 100647"/>
                  <a:gd name="connsiteX22" fmla="*/ 58801 w 68326"/>
                  <a:gd name="connsiteY22" fmla="*/ 1715 h 100647"/>
                  <a:gd name="connsiteX23" fmla="*/ 68326 w 68326"/>
                  <a:gd name="connsiteY23" fmla="*/ 1715 h 100647"/>
                  <a:gd name="connsiteX24" fmla="*/ 68326 w 68326"/>
                  <a:gd name="connsiteY24" fmla="*/ 66548 h 100647"/>
                  <a:gd name="connsiteX25" fmla="*/ 66865 w 68326"/>
                  <a:gd name="connsiteY25" fmla="*/ 77851 h 100647"/>
                  <a:gd name="connsiteX26" fmla="*/ 61404 w 68326"/>
                  <a:gd name="connsiteY26" fmla="*/ 88900 h 100647"/>
                  <a:gd name="connsiteX27" fmla="*/ 50546 w 68326"/>
                  <a:gd name="connsiteY27" fmla="*/ 97282 h 100647"/>
                  <a:gd name="connsiteX28" fmla="*/ 32829 w 68326"/>
                  <a:gd name="connsiteY28" fmla="*/ 100647 h 100647"/>
                  <a:gd name="connsiteX29" fmla="*/ 15494 w 68326"/>
                  <a:gd name="connsiteY29" fmla="*/ 97155 h 100647"/>
                  <a:gd name="connsiteX30" fmla="*/ 1397 w 68326"/>
                  <a:gd name="connsiteY30" fmla="*/ 87503 h 100647"/>
                  <a:gd name="connsiteX31" fmla="*/ 8255 w 68326"/>
                  <a:gd name="connsiteY31" fmla="*/ 80264 h 100647"/>
                  <a:gd name="connsiteX32" fmla="*/ 10160 w 68326"/>
                  <a:gd name="connsiteY32" fmla="*/ 33528 h 100647"/>
                  <a:gd name="connsiteX33" fmla="*/ 11811 w 68326"/>
                  <a:gd name="connsiteY33" fmla="*/ 43307 h 100647"/>
                  <a:gd name="connsiteX34" fmla="*/ 16637 w 68326"/>
                  <a:gd name="connsiteY34" fmla="*/ 51435 h 100647"/>
                  <a:gd name="connsiteX35" fmla="*/ 24384 w 68326"/>
                  <a:gd name="connsiteY35" fmla="*/ 56959 h 100647"/>
                  <a:gd name="connsiteX36" fmla="*/ 34861 w 68326"/>
                  <a:gd name="connsiteY36" fmla="*/ 58991 h 100647"/>
                  <a:gd name="connsiteX37" fmla="*/ 44895 w 68326"/>
                  <a:gd name="connsiteY37" fmla="*/ 57150 h 100647"/>
                  <a:gd name="connsiteX38" fmla="*/ 52832 w 68326"/>
                  <a:gd name="connsiteY38" fmla="*/ 52007 h 100647"/>
                  <a:gd name="connsiteX39" fmla="*/ 58102 w 68326"/>
                  <a:gd name="connsiteY39" fmla="*/ 43942 h 100647"/>
                  <a:gd name="connsiteX40" fmla="*/ 60008 w 68326"/>
                  <a:gd name="connsiteY40" fmla="*/ 33528 h 100647"/>
                  <a:gd name="connsiteX41" fmla="*/ 58102 w 68326"/>
                  <a:gd name="connsiteY41" fmla="*/ 23749 h 100647"/>
                  <a:gd name="connsiteX42" fmla="*/ 52832 w 68326"/>
                  <a:gd name="connsiteY42" fmla="*/ 15621 h 100647"/>
                  <a:gd name="connsiteX43" fmla="*/ 44895 w 68326"/>
                  <a:gd name="connsiteY43" fmla="*/ 10033 h 100647"/>
                  <a:gd name="connsiteX44" fmla="*/ 34861 w 68326"/>
                  <a:gd name="connsiteY44" fmla="*/ 7938 h 100647"/>
                  <a:gd name="connsiteX45" fmla="*/ 24384 w 68326"/>
                  <a:gd name="connsiteY45" fmla="*/ 10033 h 100647"/>
                  <a:gd name="connsiteX46" fmla="*/ 16637 w 68326"/>
                  <a:gd name="connsiteY46" fmla="*/ 15621 h 100647"/>
                  <a:gd name="connsiteX47" fmla="*/ 11811 w 68326"/>
                  <a:gd name="connsiteY47" fmla="*/ 23749 h 100647"/>
                  <a:gd name="connsiteX48" fmla="*/ 10160 w 68326"/>
                  <a:gd name="connsiteY48" fmla="*/ 33528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8326" h="100647">
                    <a:moveTo>
                      <a:pt x="8318" y="80201"/>
                    </a:moveTo>
                    <a:cubicBezTo>
                      <a:pt x="10922" y="83566"/>
                      <a:pt x="14478" y="86423"/>
                      <a:pt x="18986" y="88709"/>
                    </a:cubicBezTo>
                    <a:cubicBezTo>
                      <a:pt x="23495" y="91059"/>
                      <a:pt x="28258" y="92202"/>
                      <a:pt x="33274" y="92202"/>
                    </a:cubicBezTo>
                    <a:cubicBezTo>
                      <a:pt x="37909" y="92202"/>
                      <a:pt x="41910" y="91503"/>
                      <a:pt x="45148" y="90170"/>
                    </a:cubicBezTo>
                    <a:cubicBezTo>
                      <a:pt x="48387" y="88836"/>
                      <a:pt x="51054" y="86995"/>
                      <a:pt x="53022" y="84646"/>
                    </a:cubicBezTo>
                    <a:cubicBezTo>
                      <a:pt x="54991" y="82296"/>
                      <a:pt x="56515" y="79565"/>
                      <a:pt x="57404" y="76454"/>
                    </a:cubicBezTo>
                    <a:cubicBezTo>
                      <a:pt x="58357" y="73342"/>
                      <a:pt x="58801" y="69977"/>
                      <a:pt x="58801" y="66484"/>
                    </a:cubicBezTo>
                    <a:lnTo>
                      <a:pt x="58801" y="54165"/>
                    </a:lnTo>
                    <a:lnTo>
                      <a:pt x="58547" y="54165"/>
                    </a:lnTo>
                    <a:cubicBezTo>
                      <a:pt x="56007" y="58293"/>
                      <a:pt x="52451" y="61404"/>
                      <a:pt x="47879" y="63690"/>
                    </a:cubicBezTo>
                    <a:cubicBezTo>
                      <a:pt x="43243" y="65913"/>
                      <a:pt x="38608" y="67056"/>
                      <a:pt x="33846" y="67056"/>
                    </a:cubicBezTo>
                    <a:cubicBezTo>
                      <a:pt x="28702" y="67056"/>
                      <a:pt x="24066" y="66230"/>
                      <a:pt x="19939" y="64516"/>
                    </a:cubicBezTo>
                    <a:cubicBezTo>
                      <a:pt x="15811" y="62865"/>
                      <a:pt x="12255" y="60515"/>
                      <a:pt x="9334" y="57595"/>
                    </a:cubicBezTo>
                    <a:cubicBezTo>
                      <a:pt x="6414" y="54673"/>
                      <a:pt x="4127" y="51117"/>
                      <a:pt x="2477" y="47053"/>
                    </a:cubicBezTo>
                    <a:cubicBezTo>
                      <a:pt x="826" y="42926"/>
                      <a:pt x="0" y="38545"/>
                      <a:pt x="0" y="33782"/>
                    </a:cubicBezTo>
                    <a:cubicBezTo>
                      <a:pt x="0" y="29020"/>
                      <a:pt x="826" y="24765"/>
                      <a:pt x="2477" y="20638"/>
                    </a:cubicBezTo>
                    <a:cubicBezTo>
                      <a:pt x="4127" y="16510"/>
                      <a:pt x="6414" y="12954"/>
                      <a:pt x="9334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6" y="889"/>
                      <a:pt x="28702" y="0"/>
                      <a:pt x="33846" y="0"/>
                    </a:cubicBezTo>
                    <a:cubicBezTo>
                      <a:pt x="38608" y="0"/>
                      <a:pt x="43243" y="1143"/>
                      <a:pt x="47815" y="3365"/>
                    </a:cubicBezTo>
                    <a:cubicBezTo>
                      <a:pt x="52388" y="5588"/>
                      <a:pt x="55943" y="8827"/>
                      <a:pt x="58547" y="13017"/>
                    </a:cubicBezTo>
                    <a:lnTo>
                      <a:pt x="58801" y="13017"/>
                    </a:lnTo>
                    <a:lnTo>
                      <a:pt x="58801" y="1715"/>
                    </a:lnTo>
                    <a:lnTo>
                      <a:pt x="68326" y="1715"/>
                    </a:lnTo>
                    <a:lnTo>
                      <a:pt x="68326" y="66548"/>
                    </a:lnTo>
                    <a:cubicBezTo>
                      <a:pt x="68326" y="70104"/>
                      <a:pt x="67818" y="73851"/>
                      <a:pt x="66865" y="77851"/>
                    </a:cubicBezTo>
                    <a:cubicBezTo>
                      <a:pt x="65913" y="81852"/>
                      <a:pt x="64071" y="85534"/>
                      <a:pt x="61404" y="88900"/>
                    </a:cubicBezTo>
                    <a:cubicBezTo>
                      <a:pt x="58738" y="92265"/>
                      <a:pt x="55118" y="95059"/>
                      <a:pt x="50546" y="97282"/>
                    </a:cubicBezTo>
                    <a:cubicBezTo>
                      <a:pt x="45974" y="99504"/>
                      <a:pt x="40068" y="100647"/>
                      <a:pt x="32829" y="100647"/>
                    </a:cubicBezTo>
                    <a:cubicBezTo>
                      <a:pt x="26797" y="100647"/>
                      <a:pt x="21018" y="99504"/>
                      <a:pt x="15494" y="97155"/>
                    </a:cubicBezTo>
                    <a:cubicBezTo>
                      <a:pt x="9970" y="94805"/>
                      <a:pt x="5271" y="91630"/>
                      <a:pt x="1397" y="87503"/>
                    </a:cubicBezTo>
                    <a:lnTo>
                      <a:pt x="8255" y="80264"/>
                    </a:lnTo>
                    <a:close/>
                    <a:moveTo>
                      <a:pt x="10160" y="33528"/>
                    </a:moveTo>
                    <a:cubicBezTo>
                      <a:pt x="10160" y="36957"/>
                      <a:pt x="10732" y="40259"/>
                      <a:pt x="11811" y="43307"/>
                    </a:cubicBezTo>
                    <a:cubicBezTo>
                      <a:pt x="12954" y="46355"/>
                      <a:pt x="14541" y="49085"/>
                      <a:pt x="16637" y="51435"/>
                    </a:cubicBezTo>
                    <a:cubicBezTo>
                      <a:pt x="18733" y="53784"/>
                      <a:pt x="21336" y="55626"/>
                      <a:pt x="24384" y="56959"/>
                    </a:cubicBezTo>
                    <a:cubicBezTo>
                      <a:pt x="27432" y="58293"/>
                      <a:pt x="30924" y="58991"/>
                      <a:pt x="34861" y="58991"/>
                    </a:cubicBezTo>
                    <a:cubicBezTo>
                      <a:pt x="38481" y="58991"/>
                      <a:pt x="41846" y="58357"/>
                      <a:pt x="44895" y="57150"/>
                    </a:cubicBezTo>
                    <a:cubicBezTo>
                      <a:pt x="47942" y="55943"/>
                      <a:pt x="50609" y="54229"/>
                      <a:pt x="52832" y="52007"/>
                    </a:cubicBezTo>
                    <a:cubicBezTo>
                      <a:pt x="55054" y="49784"/>
                      <a:pt x="56833" y="47117"/>
                      <a:pt x="58102" y="43942"/>
                    </a:cubicBezTo>
                    <a:cubicBezTo>
                      <a:pt x="59372" y="40830"/>
                      <a:pt x="60008" y="37338"/>
                      <a:pt x="60008" y="33528"/>
                    </a:cubicBezTo>
                    <a:cubicBezTo>
                      <a:pt x="60008" y="30099"/>
                      <a:pt x="59372" y="26797"/>
                      <a:pt x="58102" y="23749"/>
                    </a:cubicBezTo>
                    <a:cubicBezTo>
                      <a:pt x="56833" y="20701"/>
                      <a:pt x="55118" y="17971"/>
                      <a:pt x="52832" y="15621"/>
                    </a:cubicBezTo>
                    <a:cubicBezTo>
                      <a:pt x="50609" y="13271"/>
                      <a:pt x="47942" y="11430"/>
                      <a:pt x="44895" y="10033"/>
                    </a:cubicBezTo>
                    <a:cubicBezTo>
                      <a:pt x="41846" y="8636"/>
                      <a:pt x="38481" y="7938"/>
                      <a:pt x="34861" y="7938"/>
                    </a:cubicBezTo>
                    <a:cubicBezTo>
                      <a:pt x="30924" y="7938"/>
                      <a:pt x="27432" y="8636"/>
                      <a:pt x="24384" y="10033"/>
                    </a:cubicBezTo>
                    <a:cubicBezTo>
                      <a:pt x="21336" y="11430"/>
                      <a:pt x="18733" y="13271"/>
                      <a:pt x="16637" y="15621"/>
                    </a:cubicBezTo>
                    <a:cubicBezTo>
                      <a:pt x="14541" y="17971"/>
                      <a:pt x="12954" y="20638"/>
                      <a:pt x="11811" y="23749"/>
                    </a:cubicBezTo>
                    <a:cubicBezTo>
                      <a:pt x="10668" y="26797"/>
                      <a:pt x="10160" y="30099"/>
                      <a:pt x="10160" y="335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17BFC6A5-8071-3C0B-60FC-8A8596FD3D53}"/>
                  </a:ext>
                </a:extLst>
              </p:cNvPr>
              <p:cNvSpPr/>
              <p:nvPr/>
            </p:nvSpPr>
            <p:spPr>
              <a:xfrm>
                <a:off x="5765165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8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7" y="1207"/>
                      <a:pt x="27622" y="0"/>
                      <a:pt x="32258" y="0"/>
                    </a:cubicBezTo>
                    <a:cubicBezTo>
                      <a:pt x="40576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2CBADDD6-00E8-7327-7FC2-6E403AE5B0A8}"/>
                  </a:ext>
                </a:extLst>
              </p:cNvPr>
              <p:cNvSpPr/>
              <p:nvPr/>
            </p:nvSpPr>
            <p:spPr>
              <a:xfrm>
                <a:off x="5842000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 131">
                <a:extLst>
                  <a:ext uri="{FF2B5EF4-FFF2-40B4-BE49-F238E27FC236}">
                    <a16:creationId xmlns:a16="http://schemas.microsoft.com/office/drawing/2014/main" id="{AE014B54-F4A9-5894-5DC6-98B4B26D7D31}"/>
                  </a:ext>
                </a:extLst>
              </p:cNvPr>
              <p:cNvSpPr/>
              <p:nvPr/>
            </p:nvSpPr>
            <p:spPr>
              <a:xfrm>
                <a:off x="5951537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6 w 56134"/>
                  <a:gd name="connsiteY3" fmla="*/ 10097 h 68770"/>
                  <a:gd name="connsiteX4" fmla="*/ 9208 w 56134"/>
                  <a:gd name="connsiteY4" fmla="*/ 15685 h 68770"/>
                  <a:gd name="connsiteX5" fmla="*/ 3873 w 56134"/>
                  <a:gd name="connsiteY5" fmla="*/ 9398 h 68770"/>
                  <a:gd name="connsiteX6" fmla="*/ 14541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4 w 56134"/>
                  <a:gd name="connsiteY11" fmla="*/ 23749 h 68770"/>
                  <a:gd name="connsiteX12" fmla="*/ 55054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2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2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09 w 56134"/>
                  <a:gd name="connsiteY38" fmla="*/ 61023 h 68770"/>
                  <a:gd name="connsiteX39" fmla="*/ 34163 w 56134"/>
                  <a:gd name="connsiteY39" fmla="*/ 59309 h 68770"/>
                  <a:gd name="connsiteX40" fmla="*/ 40703 w 56134"/>
                  <a:gd name="connsiteY40" fmla="*/ 54547 h 68770"/>
                  <a:gd name="connsiteX41" fmla="*/ 44767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4" y="27813"/>
                      <a:pt x="28829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9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2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D8A33D9D-2AB9-978F-3839-92BC2A1B5A4C}"/>
                  </a:ext>
                </a:extLst>
              </p:cNvPr>
              <p:cNvSpPr/>
              <p:nvPr/>
            </p:nvSpPr>
            <p:spPr>
              <a:xfrm>
                <a:off x="6031229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8130D2D4-2343-0DFF-9603-545B9884D022}"/>
                  </a:ext>
                </a:extLst>
              </p:cNvPr>
              <p:cNvSpPr/>
              <p:nvPr/>
            </p:nvSpPr>
            <p:spPr>
              <a:xfrm>
                <a:off x="6064313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6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6 w 13461"/>
                  <a:gd name="connsiteY7" fmla="*/ 1905 h 97282"/>
                  <a:gd name="connsiteX8" fmla="*/ 13462 w 13461"/>
                  <a:gd name="connsiteY8" fmla="*/ 6731 h 97282"/>
                  <a:gd name="connsiteX9" fmla="*/ 11493 w 13461"/>
                  <a:gd name="connsiteY9" fmla="*/ 97282 h 97282"/>
                  <a:gd name="connsiteX10" fmla="*/ 1968 w 13461"/>
                  <a:gd name="connsiteY10" fmla="*/ 97282 h 97282"/>
                  <a:gd name="connsiteX11" fmla="*/ 1968 w 13461"/>
                  <a:gd name="connsiteY11" fmla="*/ 31877 h 97282"/>
                  <a:gd name="connsiteX12" fmla="*/ 11493 w 13461"/>
                  <a:gd name="connsiteY12" fmla="*/ 31877 h 97282"/>
                  <a:gd name="connsiteX13" fmla="*/ 11493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6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6" y="13462"/>
                      <a:pt x="3492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2" y="635"/>
                      <a:pt x="5016" y="0"/>
                      <a:pt x="6731" y="0"/>
                    </a:cubicBezTo>
                    <a:cubicBezTo>
                      <a:pt x="8446" y="0"/>
                      <a:pt x="9970" y="635"/>
                      <a:pt x="11366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3" y="97282"/>
                    </a:moveTo>
                    <a:lnTo>
                      <a:pt x="1968" y="97282"/>
                    </a:lnTo>
                    <a:lnTo>
                      <a:pt x="1968" y="31877"/>
                    </a:lnTo>
                    <a:lnTo>
                      <a:pt x="11493" y="31877"/>
                    </a:lnTo>
                    <a:lnTo>
                      <a:pt x="11493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D1A8EAE2-117C-EA7D-AFEF-13B9E9811D7E}"/>
                  </a:ext>
                </a:extLst>
              </p:cNvPr>
              <p:cNvSpPr/>
              <p:nvPr/>
            </p:nvSpPr>
            <p:spPr>
              <a:xfrm>
                <a:off x="6096317" y="5045583"/>
                <a:ext cx="68453" cy="100647"/>
              </a:xfrm>
              <a:custGeom>
                <a:avLst/>
                <a:gdLst>
                  <a:gd name="connsiteX0" fmla="*/ 58484 w 68453"/>
                  <a:gd name="connsiteY0" fmla="*/ 55943 h 100647"/>
                  <a:gd name="connsiteX1" fmla="*/ 47625 w 68453"/>
                  <a:gd name="connsiteY1" fmla="*/ 65405 h 100647"/>
                  <a:gd name="connsiteX2" fmla="*/ 33846 w 68453"/>
                  <a:gd name="connsiteY2" fmla="*/ 68707 h 100647"/>
                  <a:gd name="connsiteX3" fmla="*/ 19939 w 68453"/>
                  <a:gd name="connsiteY3" fmla="*/ 66040 h 100647"/>
                  <a:gd name="connsiteX4" fmla="*/ 9335 w 68453"/>
                  <a:gd name="connsiteY4" fmla="*/ 58801 h 100647"/>
                  <a:gd name="connsiteX5" fmla="*/ 2477 w 68453"/>
                  <a:gd name="connsiteY5" fmla="*/ 47879 h 100647"/>
                  <a:gd name="connsiteX6" fmla="*/ 0 w 68453"/>
                  <a:gd name="connsiteY6" fmla="*/ 34353 h 100647"/>
                  <a:gd name="connsiteX7" fmla="*/ 2477 w 68453"/>
                  <a:gd name="connsiteY7" fmla="*/ 20828 h 100647"/>
                  <a:gd name="connsiteX8" fmla="*/ 9335 w 68453"/>
                  <a:gd name="connsiteY8" fmla="*/ 9906 h 100647"/>
                  <a:gd name="connsiteX9" fmla="*/ 19939 w 68453"/>
                  <a:gd name="connsiteY9" fmla="*/ 2667 h 100647"/>
                  <a:gd name="connsiteX10" fmla="*/ 33846 w 68453"/>
                  <a:gd name="connsiteY10" fmla="*/ 0 h 100647"/>
                  <a:gd name="connsiteX11" fmla="*/ 47625 w 68453"/>
                  <a:gd name="connsiteY11" fmla="*/ 3302 h 100647"/>
                  <a:gd name="connsiteX12" fmla="*/ 58484 w 68453"/>
                  <a:gd name="connsiteY12" fmla="*/ 13017 h 100647"/>
                  <a:gd name="connsiteX13" fmla="*/ 58928 w 68453"/>
                  <a:gd name="connsiteY13" fmla="*/ 13017 h 100647"/>
                  <a:gd name="connsiteX14" fmla="*/ 58928 w 68453"/>
                  <a:gd name="connsiteY14" fmla="*/ 1714 h 100647"/>
                  <a:gd name="connsiteX15" fmla="*/ 68453 w 68453"/>
                  <a:gd name="connsiteY15" fmla="*/ 1714 h 100647"/>
                  <a:gd name="connsiteX16" fmla="*/ 68453 w 68453"/>
                  <a:gd name="connsiteY16" fmla="*/ 100647 h 100647"/>
                  <a:gd name="connsiteX17" fmla="*/ 58928 w 68453"/>
                  <a:gd name="connsiteY17" fmla="*/ 100647 h 100647"/>
                  <a:gd name="connsiteX18" fmla="*/ 58928 w 68453"/>
                  <a:gd name="connsiteY18" fmla="*/ 56070 h 100647"/>
                  <a:gd name="connsiteX19" fmla="*/ 58484 w 68453"/>
                  <a:gd name="connsiteY19" fmla="*/ 56070 h 100647"/>
                  <a:gd name="connsiteX20" fmla="*/ 10160 w 68453"/>
                  <a:gd name="connsiteY20" fmla="*/ 34290 h 100647"/>
                  <a:gd name="connsiteX21" fmla="*/ 11811 w 68453"/>
                  <a:gd name="connsiteY21" fmla="*/ 44577 h 100647"/>
                  <a:gd name="connsiteX22" fmla="*/ 16637 w 68453"/>
                  <a:gd name="connsiteY22" fmla="*/ 52959 h 100647"/>
                  <a:gd name="connsiteX23" fmla="*/ 24384 w 68453"/>
                  <a:gd name="connsiteY23" fmla="*/ 58547 h 100647"/>
                  <a:gd name="connsiteX24" fmla="*/ 34861 w 68453"/>
                  <a:gd name="connsiteY24" fmla="*/ 60579 h 100647"/>
                  <a:gd name="connsiteX25" fmla="*/ 44895 w 68453"/>
                  <a:gd name="connsiteY25" fmla="*/ 58547 h 100647"/>
                  <a:gd name="connsiteX26" fmla="*/ 52832 w 68453"/>
                  <a:gd name="connsiteY26" fmla="*/ 53022 h 100647"/>
                  <a:gd name="connsiteX27" fmla="*/ 58103 w 68453"/>
                  <a:gd name="connsiteY27" fmla="*/ 44704 h 100647"/>
                  <a:gd name="connsiteX28" fmla="*/ 60008 w 68453"/>
                  <a:gd name="connsiteY28" fmla="*/ 34290 h 100647"/>
                  <a:gd name="connsiteX29" fmla="*/ 58103 w 68453"/>
                  <a:gd name="connsiteY29" fmla="*/ 23876 h 100647"/>
                  <a:gd name="connsiteX30" fmla="*/ 52832 w 68453"/>
                  <a:gd name="connsiteY30" fmla="*/ 15494 h 100647"/>
                  <a:gd name="connsiteX31" fmla="*/ 44895 w 68453"/>
                  <a:gd name="connsiteY31" fmla="*/ 9906 h 100647"/>
                  <a:gd name="connsiteX32" fmla="*/ 34861 w 68453"/>
                  <a:gd name="connsiteY32" fmla="*/ 7874 h 100647"/>
                  <a:gd name="connsiteX33" fmla="*/ 24384 w 68453"/>
                  <a:gd name="connsiteY33" fmla="*/ 9970 h 100647"/>
                  <a:gd name="connsiteX34" fmla="*/ 16637 w 68453"/>
                  <a:gd name="connsiteY34" fmla="*/ 15621 h 100647"/>
                  <a:gd name="connsiteX35" fmla="*/ 11811 w 68453"/>
                  <a:gd name="connsiteY35" fmla="*/ 24003 h 100647"/>
                  <a:gd name="connsiteX36" fmla="*/ 10160 w 68453"/>
                  <a:gd name="connsiteY36" fmla="*/ 34290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453" h="100647">
                    <a:moveTo>
                      <a:pt x="58484" y="55943"/>
                    </a:moveTo>
                    <a:cubicBezTo>
                      <a:pt x="55753" y="60071"/>
                      <a:pt x="52197" y="63183"/>
                      <a:pt x="47625" y="65405"/>
                    </a:cubicBezTo>
                    <a:cubicBezTo>
                      <a:pt x="43117" y="67564"/>
                      <a:pt x="38545" y="68707"/>
                      <a:pt x="33846" y="68707"/>
                    </a:cubicBezTo>
                    <a:cubicBezTo>
                      <a:pt x="28702" y="68707"/>
                      <a:pt x="24067" y="67818"/>
                      <a:pt x="19939" y="66040"/>
                    </a:cubicBezTo>
                    <a:cubicBezTo>
                      <a:pt x="15811" y="64262"/>
                      <a:pt x="12255" y="61849"/>
                      <a:pt x="9335" y="58801"/>
                    </a:cubicBezTo>
                    <a:cubicBezTo>
                      <a:pt x="6414" y="55753"/>
                      <a:pt x="4128" y="52070"/>
                      <a:pt x="2477" y="47879"/>
                    </a:cubicBezTo>
                    <a:cubicBezTo>
                      <a:pt x="826" y="43688"/>
                      <a:pt x="0" y="39179"/>
                      <a:pt x="0" y="34353"/>
                    </a:cubicBezTo>
                    <a:cubicBezTo>
                      <a:pt x="0" y="29527"/>
                      <a:pt x="826" y="25019"/>
                      <a:pt x="2477" y="20828"/>
                    </a:cubicBezTo>
                    <a:cubicBezTo>
                      <a:pt x="4128" y="16637"/>
                      <a:pt x="6414" y="13017"/>
                      <a:pt x="9335" y="9906"/>
                    </a:cubicBezTo>
                    <a:cubicBezTo>
                      <a:pt x="12255" y="6858"/>
                      <a:pt x="15811" y="4382"/>
                      <a:pt x="19939" y="2667"/>
                    </a:cubicBezTo>
                    <a:cubicBezTo>
                      <a:pt x="24067" y="889"/>
                      <a:pt x="28702" y="0"/>
                      <a:pt x="33846" y="0"/>
                    </a:cubicBezTo>
                    <a:cubicBezTo>
                      <a:pt x="38481" y="0"/>
                      <a:pt x="43117" y="1079"/>
                      <a:pt x="47625" y="3302"/>
                    </a:cubicBezTo>
                    <a:cubicBezTo>
                      <a:pt x="52134" y="5461"/>
                      <a:pt x="55753" y="8699"/>
                      <a:pt x="58484" y="13017"/>
                    </a:cubicBezTo>
                    <a:lnTo>
                      <a:pt x="58928" y="13017"/>
                    </a:lnTo>
                    <a:lnTo>
                      <a:pt x="58928" y="1714"/>
                    </a:lnTo>
                    <a:lnTo>
                      <a:pt x="68453" y="1714"/>
                    </a:lnTo>
                    <a:lnTo>
                      <a:pt x="68453" y="100647"/>
                    </a:lnTo>
                    <a:lnTo>
                      <a:pt x="58928" y="100647"/>
                    </a:lnTo>
                    <a:lnTo>
                      <a:pt x="58928" y="56070"/>
                    </a:lnTo>
                    <a:lnTo>
                      <a:pt x="58484" y="56070"/>
                    </a:lnTo>
                    <a:close/>
                    <a:moveTo>
                      <a:pt x="10160" y="34290"/>
                    </a:moveTo>
                    <a:cubicBezTo>
                      <a:pt x="10160" y="37909"/>
                      <a:pt x="10732" y="41339"/>
                      <a:pt x="11811" y="44577"/>
                    </a:cubicBezTo>
                    <a:cubicBezTo>
                      <a:pt x="12954" y="47815"/>
                      <a:pt x="14542" y="50609"/>
                      <a:pt x="16637" y="52959"/>
                    </a:cubicBezTo>
                    <a:cubicBezTo>
                      <a:pt x="18733" y="55308"/>
                      <a:pt x="21336" y="57214"/>
                      <a:pt x="24384" y="58547"/>
                    </a:cubicBezTo>
                    <a:cubicBezTo>
                      <a:pt x="27432" y="59880"/>
                      <a:pt x="30924" y="60579"/>
                      <a:pt x="34861" y="60579"/>
                    </a:cubicBezTo>
                    <a:cubicBezTo>
                      <a:pt x="38481" y="60579"/>
                      <a:pt x="41847" y="59880"/>
                      <a:pt x="44895" y="58547"/>
                    </a:cubicBezTo>
                    <a:cubicBezTo>
                      <a:pt x="47942" y="57214"/>
                      <a:pt x="50610" y="55372"/>
                      <a:pt x="52832" y="53022"/>
                    </a:cubicBezTo>
                    <a:cubicBezTo>
                      <a:pt x="55054" y="50673"/>
                      <a:pt x="56833" y="47942"/>
                      <a:pt x="58103" y="44704"/>
                    </a:cubicBezTo>
                    <a:cubicBezTo>
                      <a:pt x="59373" y="41465"/>
                      <a:pt x="60008" y="38036"/>
                      <a:pt x="60008" y="34290"/>
                    </a:cubicBezTo>
                    <a:cubicBezTo>
                      <a:pt x="60008" y="30543"/>
                      <a:pt x="59373" y="27114"/>
                      <a:pt x="58103" y="23876"/>
                    </a:cubicBezTo>
                    <a:cubicBezTo>
                      <a:pt x="56833" y="20638"/>
                      <a:pt x="55118" y="17843"/>
                      <a:pt x="52832" y="15494"/>
                    </a:cubicBezTo>
                    <a:cubicBezTo>
                      <a:pt x="50546" y="13145"/>
                      <a:pt x="47942" y="11239"/>
                      <a:pt x="44895" y="9906"/>
                    </a:cubicBezTo>
                    <a:cubicBezTo>
                      <a:pt x="41847" y="8572"/>
                      <a:pt x="38481" y="7874"/>
                      <a:pt x="34861" y="7874"/>
                    </a:cubicBezTo>
                    <a:cubicBezTo>
                      <a:pt x="30924" y="7874"/>
                      <a:pt x="27432" y="8572"/>
                      <a:pt x="24384" y="9970"/>
                    </a:cubicBezTo>
                    <a:cubicBezTo>
                      <a:pt x="21336" y="11366"/>
                      <a:pt x="18733" y="13271"/>
                      <a:pt x="16637" y="15621"/>
                    </a:cubicBezTo>
                    <a:cubicBezTo>
                      <a:pt x="14542" y="17970"/>
                      <a:pt x="12954" y="20764"/>
                      <a:pt x="11811" y="24003"/>
                    </a:cubicBezTo>
                    <a:cubicBezTo>
                      <a:pt x="10668" y="27241"/>
                      <a:pt x="10160" y="30607"/>
                      <a:pt x="10160" y="34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E4BB83F2-5D0D-724D-7F42-4D062D24B752}"/>
                  </a:ext>
                </a:extLst>
              </p:cNvPr>
              <p:cNvSpPr/>
              <p:nvPr/>
            </p:nvSpPr>
            <p:spPr>
              <a:xfrm>
                <a:off x="6189281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1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4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6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1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1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3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5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EB3C2E7E-7859-86B4-D8F6-DAD2103EEC91}"/>
                  </a:ext>
                </a:extLst>
              </p:cNvPr>
              <p:cNvSpPr/>
              <p:nvPr/>
            </p:nvSpPr>
            <p:spPr>
              <a:xfrm>
                <a:off x="6266116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7 w 56134"/>
                  <a:gd name="connsiteY8" fmla="*/ 1460 h 68770"/>
                  <a:gd name="connsiteX9" fmla="*/ 47625 w 56134"/>
                  <a:gd name="connsiteY9" fmla="*/ 5842 h 68770"/>
                  <a:gd name="connsiteX10" fmla="*/ 53086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4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8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59 w 56134"/>
                  <a:gd name="connsiteY21" fmla="*/ 67691 h 68770"/>
                  <a:gd name="connsiteX22" fmla="*/ 7620 w 56134"/>
                  <a:gd name="connsiteY22" fmla="*/ 64262 h 68770"/>
                  <a:gd name="connsiteX23" fmla="*/ 2159 w 56134"/>
                  <a:gd name="connsiteY23" fmla="*/ 58103 h 68770"/>
                  <a:gd name="connsiteX24" fmla="*/ 0 w 56134"/>
                  <a:gd name="connsiteY24" fmla="*/ 48832 h 68770"/>
                  <a:gd name="connsiteX25" fmla="*/ 3810 w 56134"/>
                  <a:gd name="connsiteY25" fmla="*/ 36830 h 68770"/>
                  <a:gd name="connsiteX26" fmla="*/ 14097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6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5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3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0" y="4445"/>
                      <a:pt x="14542" y="2667"/>
                    </a:cubicBezTo>
                    <a:cubicBezTo>
                      <a:pt x="18987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3" y="58229"/>
                      <a:pt x="46673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1" y="62674"/>
                      <a:pt x="3620" y="60642"/>
                      <a:pt x="2159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9" y="31686"/>
                      <a:pt x="14097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EAE477B9-A7BA-6B65-8E78-1B19235D5E73}"/>
                  </a:ext>
                </a:extLst>
              </p:cNvPr>
              <p:cNvSpPr/>
              <p:nvPr/>
            </p:nvSpPr>
            <p:spPr>
              <a:xfrm>
                <a:off x="6344920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1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70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1 w 99440"/>
                  <a:gd name="connsiteY9" fmla="*/ 26988 h 67055"/>
                  <a:gd name="connsiteX10" fmla="*/ 99441 w 99440"/>
                  <a:gd name="connsiteY10" fmla="*/ 67056 h 67055"/>
                  <a:gd name="connsiteX11" fmla="*/ 89916 w 99440"/>
                  <a:gd name="connsiteY11" fmla="*/ 67056 h 67055"/>
                  <a:gd name="connsiteX12" fmla="*/ 89916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20 w 99440"/>
                  <a:gd name="connsiteY18" fmla="*/ 32258 h 67055"/>
                  <a:gd name="connsiteX19" fmla="*/ 54420 w 99440"/>
                  <a:gd name="connsiteY19" fmla="*/ 67056 h 67055"/>
                  <a:gd name="connsiteX20" fmla="*/ 44895 w 99440"/>
                  <a:gd name="connsiteY20" fmla="*/ 67056 h 67055"/>
                  <a:gd name="connsiteX21" fmla="*/ 44895 w 99440"/>
                  <a:gd name="connsiteY21" fmla="*/ 28892 h 67055"/>
                  <a:gd name="connsiteX22" fmla="*/ 44196 w 99440"/>
                  <a:gd name="connsiteY22" fmla="*/ 20257 h 67055"/>
                  <a:gd name="connsiteX23" fmla="*/ 41720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9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5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1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6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7" y="15558"/>
                    </a:cubicBezTo>
                    <a:cubicBezTo>
                      <a:pt x="57086" y="17843"/>
                      <a:pt x="56071" y="20447"/>
                      <a:pt x="55372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2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5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2F19462-BCF8-71AC-7C1A-7B5398B5E5AC}"/>
                  </a:ext>
                </a:extLst>
              </p:cNvPr>
              <p:cNvSpPr/>
              <p:nvPr/>
            </p:nvSpPr>
            <p:spPr>
              <a:xfrm>
                <a:off x="6499034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70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6 w 64325"/>
                  <a:gd name="connsiteY7" fmla="*/ 60706 h 68834"/>
                  <a:gd name="connsiteX8" fmla="*/ 46610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9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6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7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70" y="36957"/>
                    </a:lnTo>
                    <a:cubicBezTo>
                      <a:pt x="10033" y="40196"/>
                      <a:pt x="10732" y="43307"/>
                      <a:pt x="11938" y="46165"/>
                    </a:cubicBezTo>
                    <a:cubicBezTo>
                      <a:pt x="13145" y="49022"/>
                      <a:pt x="14796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6" y="60706"/>
                    </a:cubicBezTo>
                    <a:cubicBezTo>
                      <a:pt x="38798" y="60706"/>
                      <a:pt x="43053" y="59563"/>
                      <a:pt x="46610" y="57277"/>
                    </a:cubicBezTo>
                    <a:cubicBezTo>
                      <a:pt x="50165" y="54991"/>
                      <a:pt x="52896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2" y="63436"/>
                      <a:pt x="48959" y="65596"/>
                    </a:cubicBezTo>
                    <a:cubicBezTo>
                      <a:pt x="44197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2" y="0"/>
                      <a:pt x="33020" y="0"/>
                    </a:cubicBezTo>
                    <a:cubicBezTo>
                      <a:pt x="38164" y="0"/>
                      <a:pt x="42672" y="889"/>
                      <a:pt x="46546" y="2603"/>
                    </a:cubicBezTo>
                    <a:cubicBezTo>
                      <a:pt x="50483" y="4318"/>
                      <a:pt x="53722" y="6667"/>
                      <a:pt x="56324" y="9589"/>
                    </a:cubicBezTo>
                    <a:cubicBezTo>
                      <a:pt x="58928" y="12510"/>
                      <a:pt x="60897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20" y="23304"/>
                      <a:pt x="52388" y="18224"/>
                      <a:pt x="48705" y="14160"/>
                    </a:cubicBezTo>
                    <a:cubicBezTo>
                      <a:pt x="45022" y="10097"/>
                      <a:pt x="39815" y="8065"/>
                      <a:pt x="32957" y="8065"/>
                    </a:cubicBezTo>
                    <a:cubicBezTo>
                      <a:pt x="29782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E2FDB93D-0E54-A5EF-3D8D-1CB860DFB64D}"/>
                  </a:ext>
                </a:extLst>
              </p:cNvPr>
              <p:cNvSpPr/>
              <p:nvPr/>
            </p:nvSpPr>
            <p:spPr>
              <a:xfrm>
                <a:off x="6583171" y="5045519"/>
                <a:ext cx="37147" cy="67119"/>
              </a:xfrm>
              <a:custGeom>
                <a:avLst/>
                <a:gdLst>
                  <a:gd name="connsiteX0" fmla="*/ 445 w 37147"/>
                  <a:gd name="connsiteY0" fmla="*/ 9208 h 67119"/>
                  <a:gd name="connsiteX1" fmla="*/ 0 w 37147"/>
                  <a:gd name="connsiteY1" fmla="*/ 1651 h 67119"/>
                  <a:gd name="connsiteX2" fmla="*/ 9081 w 37147"/>
                  <a:gd name="connsiteY2" fmla="*/ 1651 h 67119"/>
                  <a:gd name="connsiteX3" fmla="*/ 9525 w 37147"/>
                  <a:gd name="connsiteY3" fmla="*/ 7493 h 67119"/>
                  <a:gd name="connsiteX4" fmla="*/ 9652 w 37147"/>
                  <a:gd name="connsiteY4" fmla="*/ 12827 h 67119"/>
                  <a:gd name="connsiteX5" fmla="*/ 9906 w 37147"/>
                  <a:gd name="connsiteY5" fmla="*/ 12827 h 67119"/>
                  <a:gd name="connsiteX6" fmla="*/ 18288 w 37147"/>
                  <a:gd name="connsiteY6" fmla="*/ 3556 h 67119"/>
                  <a:gd name="connsiteX7" fmla="*/ 30861 w 37147"/>
                  <a:gd name="connsiteY7" fmla="*/ 0 h 67119"/>
                  <a:gd name="connsiteX8" fmla="*/ 34163 w 37147"/>
                  <a:gd name="connsiteY8" fmla="*/ 127 h 67119"/>
                  <a:gd name="connsiteX9" fmla="*/ 37147 w 37147"/>
                  <a:gd name="connsiteY9" fmla="*/ 698 h 67119"/>
                  <a:gd name="connsiteX10" fmla="*/ 35878 w 37147"/>
                  <a:gd name="connsiteY10" fmla="*/ 9779 h 67119"/>
                  <a:gd name="connsiteX11" fmla="*/ 33084 w 37147"/>
                  <a:gd name="connsiteY11" fmla="*/ 9208 h 67119"/>
                  <a:gd name="connsiteX12" fmla="*/ 29147 w 37147"/>
                  <a:gd name="connsiteY12" fmla="*/ 8953 h 67119"/>
                  <a:gd name="connsiteX13" fmla="*/ 21908 w 37147"/>
                  <a:gd name="connsiteY13" fmla="*/ 10351 h 67119"/>
                  <a:gd name="connsiteX14" fmla="*/ 15811 w 37147"/>
                  <a:gd name="connsiteY14" fmla="*/ 14732 h 67119"/>
                  <a:gd name="connsiteX15" fmla="*/ 11621 w 37147"/>
                  <a:gd name="connsiteY15" fmla="*/ 22415 h 67119"/>
                  <a:gd name="connsiteX16" fmla="*/ 10033 w 37147"/>
                  <a:gd name="connsiteY16" fmla="*/ 33655 h 67119"/>
                  <a:gd name="connsiteX17" fmla="*/ 10033 w 37147"/>
                  <a:gd name="connsiteY17" fmla="*/ 67120 h 67119"/>
                  <a:gd name="connsiteX18" fmla="*/ 508 w 37147"/>
                  <a:gd name="connsiteY18" fmla="*/ 67120 h 67119"/>
                  <a:gd name="connsiteX19" fmla="*/ 508 w 37147"/>
                  <a:gd name="connsiteY19" fmla="*/ 16129 h 67119"/>
                  <a:gd name="connsiteX20" fmla="*/ 381 w 37147"/>
                  <a:gd name="connsiteY20" fmla="*/ 9271 h 6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7147" h="67119">
                    <a:moveTo>
                      <a:pt x="445" y="9208"/>
                    </a:move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542" y="5905"/>
                      <a:pt x="18288" y="3556"/>
                    </a:cubicBezTo>
                    <a:cubicBezTo>
                      <a:pt x="22034" y="1207"/>
                      <a:pt x="26226" y="0"/>
                      <a:pt x="30861" y="0"/>
                    </a:cubicBezTo>
                    <a:cubicBezTo>
                      <a:pt x="32068" y="0"/>
                      <a:pt x="33147" y="0"/>
                      <a:pt x="34163" y="127"/>
                    </a:cubicBezTo>
                    <a:cubicBezTo>
                      <a:pt x="35116" y="190"/>
                      <a:pt x="36132" y="381"/>
                      <a:pt x="37147" y="698"/>
                    </a:cubicBezTo>
                    <a:lnTo>
                      <a:pt x="35878" y="9779"/>
                    </a:lnTo>
                    <a:cubicBezTo>
                      <a:pt x="35306" y="9589"/>
                      <a:pt x="34417" y="9398"/>
                      <a:pt x="33084" y="9208"/>
                    </a:cubicBezTo>
                    <a:cubicBezTo>
                      <a:pt x="31750" y="9017"/>
                      <a:pt x="30480" y="8953"/>
                      <a:pt x="29147" y="8953"/>
                    </a:cubicBezTo>
                    <a:cubicBezTo>
                      <a:pt x="26607" y="8953"/>
                      <a:pt x="24194" y="9398"/>
                      <a:pt x="21908" y="10351"/>
                    </a:cubicBezTo>
                    <a:cubicBezTo>
                      <a:pt x="19558" y="11303"/>
                      <a:pt x="17526" y="12764"/>
                      <a:pt x="15811" y="14732"/>
                    </a:cubicBezTo>
                    <a:cubicBezTo>
                      <a:pt x="14097" y="16701"/>
                      <a:pt x="12700" y="19304"/>
                      <a:pt x="11621" y="22415"/>
                    </a:cubicBezTo>
                    <a:cubicBezTo>
                      <a:pt x="10541" y="25527"/>
                      <a:pt x="10033" y="29273"/>
                      <a:pt x="10033" y="33655"/>
                    </a:cubicBezTo>
                    <a:lnTo>
                      <a:pt x="10033" y="67120"/>
                    </a:lnTo>
                    <a:lnTo>
                      <a:pt x="508" y="67120"/>
                    </a:lnTo>
                    <a:lnTo>
                      <a:pt x="508" y="16129"/>
                    </a:lnTo>
                    <a:cubicBezTo>
                      <a:pt x="508" y="14351"/>
                      <a:pt x="508" y="12065"/>
                      <a:pt x="381" y="92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C3726D55-DC53-31D1-DA3E-2CDC52956D81}"/>
                  </a:ext>
                </a:extLst>
              </p:cNvPr>
              <p:cNvSpPr/>
              <p:nvPr/>
            </p:nvSpPr>
            <p:spPr>
              <a:xfrm>
                <a:off x="6627494" y="5045455"/>
                <a:ext cx="56134" cy="68770"/>
              </a:xfrm>
              <a:custGeom>
                <a:avLst/>
                <a:gdLst>
                  <a:gd name="connsiteX0" fmla="*/ 46101 w 56134"/>
                  <a:gd name="connsiteY0" fmla="*/ 24828 h 68770"/>
                  <a:gd name="connsiteX1" fmla="*/ 41656 w 56134"/>
                  <a:gd name="connsiteY1" fmla="*/ 12192 h 68770"/>
                  <a:gd name="connsiteX2" fmla="*/ 28639 w 56134"/>
                  <a:gd name="connsiteY2" fmla="*/ 8001 h 68770"/>
                  <a:gd name="connsiteX3" fmla="*/ 17717 w 56134"/>
                  <a:gd name="connsiteY3" fmla="*/ 10097 h 68770"/>
                  <a:gd name="connsiteX4" fmla="*/ 9208 w 56134"/>
                  <a:gd name="connsiteY4" fmla="*/ 15685 h 68770"/>
                  <a:gd name="connsiteX5" fmla="*/ 3874 w 56134"/>
                  <a:gd name="connsiteY5" fmla="*/ 9398 h 68770"/>
                  <a:gd name="connsiteX6" fmla="*/ 14542 w 56134"/>
                  <a:gd name="connsiteY6" fmla="*/ 2667 h 68770"/>
                  <a:gd name="connsiteX7" fmla="*/ 29591 w 56134"/>
                  <a:gd name="connsiteY7" fmla="*/ 0 h 68770"/>
                  <a:gd name="connsiteX8" fmla="*/ 39498 w 56134"/>
                  <a:gd name="connsiteY8" fmla="*/ 1460 h 68770"/>
                  <a:gd name="connsiteX9" fmla="*/ 47625 w 56134"/>
                  <a:gd name="connsiteY9" fmla="*/ 5842 h 68770"/>
                  <a:gd name="connsiteX10" fmla="*/ 53087 w 56134"/>
                  <a:gd name="connsiteY10" fmla="*/ 13272 h 68770"/>
                  <a:gd name="connsiteX11" fmla="*/ 55055 w 56134"/>
                  <a:gd name="connsiteY11" fmla="*/ 23749 h 68770"/>
                  <a:gd name="connsiteX12" fmla="*/ 55055 w 56134"/>
                  <a:gd name="connsiteY12" fmla="*/ 52388 h 68770"/>
                  <a:gd name="connsiteX13" fmla="*/ 55309 w 56134"/>
                  <a:gd name="connsiteY13" fmla="*/ 60198 h 68770"/>
                  <a:gd name="connsiteX14" fmla="*/ 56135 w 56134"/>
                  <a:gd name="connsiteY14" fmla="*/ 67056 h 68770"/>
                  <a:gd name="connsiteX15" fmla="*/ 47625 w 56134"/>
                  <a:gd name="connsiteY15" fmla="*/ 67056 h 68770"/>
                  <a:gd name="connsiteX16" fmla="*/ 46927 w 56134"/>
                  <a:gd name="connsiteY16" fmla="*/ 61913 h 68770"/>
                  <a:gd name="connsiteX17" fmla="*/ 46673 w 56134"/>
                  <a:gd name="connsiteY17" fmla="*/ 56452 h 68770"/>
                  <a:gd name="connsiteX18" fmla="*/ 46419 w 56134"/>
                  <a:gd name="connsiteY18" fmla="*/ 56452 h 68770"/>
                  <a:gd name="connsiteX19" fmla="*/ 36259 w 56134"/>
                  <a:gd name="connsiteY19" fmla="*/ 65913 h 68770"/>
                  <a:gd name="connsiteX20" fmla="*/ 22606 w 56134"/>
                  <a:gd name="connsiteY20" fmla="*/ 68771 h 68770"/>
                  <a:gd name="connsiteX21" fmla="*/ 14860 w 56134"/>
                  <a:gd name="connsiteY21" fmla="*/ 67691 h 68770"/>
                  <a:gd name="connsiteX22" fmla="*/ 7620 w 56134"/>
                  <a:gd name="connsiteY22" fmla="*/ 64262 h 68770"/>
                  <a:gd name="connsiteX23" fmla="*/ 2160 w 56134"/>
                  <a:gd name="connsiteY23" fmla="*/ 58103 h 68770"/>
                  <a:gd name="connsiteX24" fmla="*/ 0 w 56134"/>
                  <a:gd name="connsiteY24" fmla="*/ 48832 h 68770"/>
                  <a:gd name="connsiteX25" fmla="*/ 3811 w 56134"/>
                  <a:gd name="connsiteY25" fmla="*/ 36830 h 68770"/>
                  <a:gd name="connsiteX26" fmla="*/ 14098 w 56134"/>
                  <a:gd name="connsiteY26" fmla="*/ 30226 h 68770"/>
                  <a:gd name="connsiteX27" fmla="*/ 28829 w 56134"/>
                  <a:gd name="connsiteY27" fmla="*/ 27432 h 68770"/>
                  <a:gd name="connsiteX28" fmla="*/ 46101 w 56134"/>
                  <a:gd name="connsiteY28" fmla="*/ 26797 h 68770"/>
                  <a:gd name="connsiteX29" fmla="*/ 46101 w 56134"/>
                  <a:gd name="connsiteY29" fmla="*/ 24702 h 68770"/>
                  <a:gd name="connsiteX30" fmla="*/ 43307 w 56134"/>
                  <a:gd name="connsiteY30" fmla="*/ 34480 h 68770"/>
                  <a:gd name="connsiteX31" fmla="*/ 31497 w 56134"/>
                  <a:gd name="connsiteY31" fmla="*/ 34989 h 68770"/>
                  <a:gd name="connsiteX32" fmla="*/ 20765 w 56134"/>
                  <a:gd name="connsiteY32" fmla="*/ 36957 h 68770"/>
                  <a:gd name="connsiteX33" fmla="*/ 12891 w 56134"/>
                  <a:gd name="connsiteY33" fmla="*/ 41211 h 68770"/>
                  <a:gd name="connsiteX34" fmla="*/ 9843 w 56134"/>
                  <a:gd name="connsiteY34" fmla="*/ 48641 h 68770"/>
                  <a:gd name="connsiteX35" fmla="*/ 11176 w 56134"/>
                  <a:gd name="connsiteY35" fmla="*/ 54483 h 68770"/>
                  <a:gd name="connsiteX36" fmla="*/ 14732 w 56134"/>
                  <a:gd name="connsiteY36" fmla="*/ 58293 h 68770"/>
                  <a:gd name="connsiteX37" fmla="*/ 19686 w 56134"/>
                  <a:gd name="connsiteY37" fmla="*/ 60389 h 68770"/>
                  <a:gd name="connsiteX38" fmla="*/ 25210 w 56134"/>
                  <a:gd name="connsiteY38" fmla="*/ 61023 h 68770"/>
                  <a:gd name="connsiteX39" fmla="*/ 34163 w 56134"/>
                  <a:gd name="connsiteY39" fmla="*/ 59309 h 68770"/>
                  <a:gd name="connsiteX40" fmla="*/ 40704 w 56134"/>
                  <a:gd name="connsiteY40" fmla="*/ 54547 h 68770"/>
                  <a:gd name="connsiteX41" fmla="*/ 44768 w 56134"/>
                  <a:gd name="connsiteY41" fmla="*/ 47625 h 68770"/>
                  <a:gd name="connsiteX42" fmla="*/ 46165 w 56134"/>
                  <a:gd name="connsiteY42" fmla="*/ 39370 h 68770"/>
                  <a:gd name="connsiteX43" fmla="*/ 46165 w 56134"/>
                  <a:gd name="connsiteY43" fmla="*/ 34480 h 68770"/>
                  <a:gd name="connsiteX44" fmla="*/ 43371 w 56134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4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2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7" y="10097"/>
                    </a:cubicBezTo>
                    <a:cubicBezTo>
                      <a:pt x="14351" y="11493"/>
                      <a:pt x="11494" y="13335"/>
                      <a:pt x="9208" y="15685"/>
                    </a:cubicBezTo>
                    <a:lnTo>
                      <a:pt x="3874" y="9398"/>
                    </a:lnTo>
                    <a:cubicBezTo>
                      <a:pt x="6541" y="6667"/>
                      <a:pt x="10161" y="4445"/>
                      <a:pt x="14542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8" y="0"/>
                      <a:pt x="36449" y="508"/>
                      <a:pt x="39498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7" y="13272"/>
                    </a:cubicBezTo>
                    <a:cubicBezTo>
                      <a:pt x="54420" y="16256"/>
                      <a:pt x="55055" y="19748"/>
                      <a:pt x="55055" y="23749"/>
                    </a:cubicBezTo>
                    <a:lnTo>
                      <a:pt x="55055" y="52388"/>
                    </a:lnTo>
                    <a:cubicBezTo>
                      <a:pt x="55055" y="54928"/>
                      <a:pt x="55118" y="57531"/>
                      <a:pt x="55309" y="60198"/>
                    </a:cubicBezTo>
                    <a:cubicBezTo>
                      <a:pt x="55499" y="62928"/>
                      <a:pt x="55753" y="65151"/>
                      <a:pt x="56135" y="67056"/>
                    </a:cubicBezTo>
                    <a:lnTo>
                      <a:pt x="47625" y="67056"/>
                    </a:lnTo>
                    <a:cubicBezTo>
                      <a:pt x="47372" y="65468"/>
                      <a:pt x="47117" y="63754"/>
                      <a:pt x="46927" y="61913"/>
                    </a:cubicBezTo>
                    <a:cubicBezTo>
                      <a:pt x="46737" y="60071"/>
                      <a:pt x="46673" y="58229"/>
                      <a:pt x="46673" y="56452"/>
                    </a:cubicBezTo>
                    <a:lnTo>
                      <a:pt x="46419" y="56452"/>
                    </a:lnTo>
                    <a:cubicBezTo>
                      <a:pt x="43435" y="60833"/>
                      <a:pt x="40069" y="63945"/>
                      <a:pt x="36259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60" y="67691"/>
                    </a:cubicBezTo>
                    <a:cubicBezTo>
                      <a:pt x="12192" y="66992"/>
                      <a:pt x="9779" y="65849"/>
                      <a:pt x="7620" y="64262"/>
                    </a:cubicBezTo>
                    <a:cubicBezTo>
                      <a:pt x="5462" y="62674"/>
                      <a:pt x="3620" y="60642"/>
                      <a:pt x="2160" y="58103"/>
                    </a:cubicBezTo>
                    <a:cubicBezTo>
                      <a:pt x="699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1" y="36830"/>
                    </a:cubicBezTo>
                    <a:cubicBezTo>
                      <a:pt x="6350" y="33846"/>
                      <a:pt x="9779" y="31686"/>
                      <a:pt x="14098" y="30226"/>
                    </a:cubicBezTo>
                    <a:cubicBezTo>
                      <a:pt x="18352" y="28766"/>
                      <a:pt x="23305" y="27813"/>
                      <a:pt x="28829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7" y="34989"/>
                    </a:cubicBezTo>
                    <a:cubicBezTo>
                      <a:pt x="27560" y="35306"/>
                      <a:pt x="23940" y="35941"/>
                      <a:pt x="20765" y="36957"/>
                    </a:cubicBezTo>
                    <a:cubicBezTo>
                      <a:pt x="17590" y="37973"/>
                      <a:pt x="14923" y="39370"/>
                      <a:pt x="12891" y="41211"/>
                    </a:cubicBezTo>
                    <a:cubicBezTo>
                      <a:pt x="10859" y="43053"/>
                      <a:pt x="9843" y="45529"/>
                      <a:pt x="9843" y="48641"/>
                    </a:cubicBezTo>
                    <a:cubicBezTo>
                      <a:pt x="9843" y="50991"/>
                      <a:pt x="10287" y="52896"/>
                      <a:pt x="11176" y="54483"/>
                    </a:cubicBezTo>
                    <a:cubicBezTo>
                      <a:pt x="12065" y="56071"/>
                      <a:pt x="13272" y="57341"/>
                      <a:pt x="14732" y="58293"/>
                    </a:cubicBezTo>
                    <a:cubicBezTo>
                      <a:pt x="16193" y="59246"/>
                      <a:pt x="17907" y="59944"/>
                      <a:pt x="19686" y="60389"/>
                    </a:cubicBezTo>
                    <a:cubicBezTo>
                      <a:pt x="21527" y="60833"/>
                      <a:pt x="23368" y="61023"/>
                      <a:pt x="25210" y="61023"/>
                    </a:cubicBezTo>
                    <a:cubicBezTo>
                      <a:pt x="28575" y="61023"/>
                      <a:pt x="31560" y="60452"/>
                      <a:pt x="34163" y="59309"/>
                    </a:cubicBezTo>
                    <a:cubicBezTo>
                      <a:pt x="36767" y="58166"/>
                      <a:pt x="38926" y="56578"/>
                      <a:pt x="40704" y="54547"/>
                    </a:cubicBezTo>
                    <a:cubicBezTo>
                      <a:pt x="42482" y="52515"/>
                      <a:pt x="43815" y="50228"/>
                      <a:pt x="44768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1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A4654AB3-7998-7D49-5E13-3556EB9DC6A5}"/>
                  </a:ext>
                </a:extLst>
              </p:cNvPr>
              <p:cNvSpPr/>
              <p:nvPr/>
            </p:nvSpPr>
            <p:spPr>
              <a:xfrm>
                <a:off x="669366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8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2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8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3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1711F32F-5084-FA1E-0A4F-F603C6BF7D8A}"/>
                  </a:ext>
                </a:extLst>
              </p:cNvPr>
              <p:cNvSpPr/>
              <p:nvPr/>
            </p:nvSpPr>
            <p:spPr>
              <a:xfrm>
                <a:off x="6774497" y="5047170"/>
                <a:ext cx="63690" cy="65404"/>
              </a:xfrm>
              <a:custGeom>
                <a:avLst/>
                <a:gdLst>
                  <a:gd name="connsiteX0" fmla="*/ 37147 w 63690"/>
                  <a:gd name="connsiteY0" fmla="*/ 65405 h 65404"/>
                  <a:gd name="connsiteX1" fmla="*/ 26670 w 63690"/>
                  <a:gd name="connsiteY1" fmla="*/ 65405 h 65404"/>
                  <a:gd name="connsiteX2" fmla="*/ 0 w 63690"/>
                  <a:gd name="connsiteY2" fmla="*/ 0 h 65404"/>
                  <a:gd name="connsiteX3" fmla="*/ 10605 w 63690"/>
                  <a:gd name="connsiteY3" fmla="*/ 0 h 65404"/>
                  <a:gd name="connsiteX4" fmla="*/ 31814 w 63690"/>
                  <a:gd name="connsiteY4" fmla="*/ 55308 h 65404"/>
                  <a:gd name="connsiteX5" fmla="*/ 32068 w 63690"/>
                  <a:gd name="connsiteY5" fmla="*/ 55308 h 65404"/>
                  <a:gd name="connsiteX6" fmla="*/ 53467 w 63690"/>
                  <a:gd name="connsiteY6" fmla="*/ 0 h 65404"/>
                  <a:gd name="connsiteX7" fmla="*/ 63691 w 63690"/>
                  <a:gd name="connsiteY7" fmla="*/ 0 h 65404"/>
                  <a:gd name="connsiteX8" fmla="*/ 37147 w 63690"/>
                  <a:gd name="connsiteY8" fmla="*/ 65405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3690" h="65404">
                    <a:moveTo>
                      <a:pt x="37147" y="65405"/>
                    </a:moveTo>
                    <a:lnTo>
                      <a:pt x="26670" y="65405"/>
                    </a:lnTo>
                    <a:lnTo>
                      <a:pt x="0" y="0"/>
                    </a:lnTo>
                    <a:lnTo>
                      <a:pt x="10605" y="0"/>
                    </a:lnTo>
                    <a:lnTo>
                      <a:pt x="31814" y="55308"/>
                    </a:lnTo>
                    <a:lnTo>
                      <a:pt x="32068" y="55308"/>
                    </a:lnTo>
                    <a:lnTo>
                      <a:pt x="53467" y="0"/>
                    </a:lnTo>
                    <a:lnTo>
                      <a:pt x="63691" y="0"/>
                    </a:lnTo>
                    <a:lnTo>
                      <a:pt x="37147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47119CE4-1592-96CC-9B5F-A9B4959DDDBB}"/>
                  </a:ext>
                </a:extLst>
              </p:cNvPr>
              <p:cNvSpPr/>
              <p:nvPr/>
            </p:nvSpPr>
            <p:spPr>
              <a:xfrm>
                <a:off x="6848220" y="5045455"/>
                <a:ext cx="69722" cy="68834"/>
              </a:xfrm>
              <a:custGeom>
                <a:avLst/>
                <a:gdLst>
                  <a:gd name="connsiteX0" fmla="*/ 69723 w 69722"/>
                  <a:gd name="connsiteY0" fmla="*/ 34417 h 68834"/>
                  <a:gd name="connsiteX1" fmla="*/ 67120 w 69722"/>
                  <a:gd name="connsiteY1" fmla="*/ 48133 h 68834"/>
                  <a:gd name="connsiteX2" fmla="*/ 59944 w 69722"/>
                  <a:gd name="connsiteY2" fmla="*/ 59055 h 68834"/>
                  <a:gd name="connsiteX3" fmla="*/ 48895 w 69722"/>
                  <a:gd name="connsiteY3" fmla="*/ 66230 h 68834"/>
                  <a:gd name="connsiteX4" fmla="*/ 34798 w 69722"/>
                  <a:gd name="connsiteY4" fmla="*/ 68834 h 68834"/>
                  <a:gd name="connsiteX5" fmla="*/ 20828 w 69722"/>
                  <a:gd name="connsiteY5" fmla="*/ 66230 h 68834"/>
                  <a:gd name="connsiteX6" fmla="*/ 9779 w 69722"/>
                  <a:gd name="connsiteY6" fmla="*/ 59055 h 68834"/>
                  <a:gd name="connsiteX7" fmla="*/ 2604 w 69722"/>
                  <a:gd name="connsiteY7" fmla="*/ 48133 h 68834"/>
                  <a:gd name="connsiteX8" fmla="*/ 0 w 69722"/>
                  <a:gd name="connsiteY8" fmla="*/ 34417 h 68834"/>
                  <a:gd name="connsiteX9" fmla="*/ 2604 w 69722"/>
                  <a:gd name="connsiteY9" fmla="*/ 20701 h 68834"/>
                  <a:gd name="connsiteX10" fmla="*/ 9779 w 69722"/>
                  <a:gd name="connsiteY10" fmla="*/ 9779 h 68834"/>
                  <a:gd name="connsiteX11" fmla="*/ 20828 w 69722"/>
                  <a:gd name="connsiteY11" fmla="*/ 2603 h 68834"/>
                  <a:gd name="connsiteX12" fmla="*/ 34798 w 69722"/>
                  <a:gd name="connsiteY12" fmla="*/ 0 h 68834"/>
                  <a:gd name="connsiteX13" fmla="*/ 48895 w 69722"/>
                  <a:gd name="connsiteY13" fmla="*/ 2603 h 68834"/>
                  <a:gd name="connsiteX14" fmla="*/ 59944 w 69722"/>
                  <a:gd name="connsiteY14" fmla="*/ 9779 h 68834"/>
                  <a:gd name="connsiteX15" fmla="*/ 67120 w 69722"/>
                  <a:gd name="connsiteY15" fmla="*/ 20701 h 68834"/>
                  <a:gd name="connsiteX16" fmla="*/ 69723 w 69722"/>
                  <a:gd name="connsiteY16" fmla="*/ 34417 h 68834"/>
                  <a:gd name="connsiteX17" fmla="*/ 59690 w 69722"/>
                  <a:gd name="connsiteY17" fmla="*/ 34417 h 68834"/>
                  <a:gd name="connsiteX18" fmla="*/ 57976 w 69722"/>
                  <a:gd name="connsiteY18" fmla="*/ 24130 h 68834"/>
                  <a:gd name="connsiteX19" fmla="*/ 53023 w 69722"/>
                  <a:gd name="connsiteY19" fmla="*/ 15748 h 68834"/>
                  <a:gd name="connsiteX20" fmla="*/ 45212 w 69722"/>
                  <a:gd name="connsiteY20" fmla="*/ 10097 h 68834"/>
                  <a:gd name="connsiteX21" fmla="*/ 34861 w 69722"/>
                  <a:gd name="connsiteY21" fmla="*/ 8001 h 68834"/>
                  <a:gd name="connsiteX22" fmla="*/ 24574 w 69722"/>
                  <a:gd name="connsiteY22" fmla="*/ 10097 h 68834"/>
                  <a:gd name="connsiteX23" fmla="*/ 16828 w 69722"/>
                  <a:gd name="connsiteY23" fmla="*/ 15748 h 68834"/>
                  <a:gd name="connsiteX24" fmla="*/ 11874 w 69722"/>
                  <a:gd name="connsiteY24" fmla="*/ 24130 h 68834"/>
                  <a:gd name="connsiteX25" fmla="*/ 10161 w 69722"/>
                  <a:gd name="connsiteY25" fmla="*/ 34417 h 68834"/>
                  <a:gd name="connsiteX26" fmla="*/ 11874 w 69722"/>
                  <a:gd name="connsiteY26" fmla="*/ 44704 h 68834"/>
                  <a:gd name="connsiteX27" fmla="*/ 16828 w 69722"/>
                  <a:gd name="connsiteY27" fmla="*/ 53086 h 68834"/>
                  <a:gd name="connsiteX28" fmla="*/ 24574 w 69722"/>
                  <a:gd name="connsiteY28" fmla="*/ 58674 h 68834"/>
                  <a:gd name="connsiteX29" fmla="*/ 34861 w 69722"/>
                  <a:gd name="connsiteY29" fmla="*/ 60706 h 68834"/>
                  <a:gd name="connsiteX30" fmla="*/ 45212 w 69722"/>
                  <a:gd name="connsiteY30" fmla="*/ 58674 h 68834"/>
                  <a:gd name="connsiteX31" fmla="*/ 53023 w 69722"/>
                  <a:gd name="connsiteY31" fmla="*/ 53086 h 68834"/>
                  <a:gd name="connsiteX32" fmla="*/ 57976 w 69722"/>
                  <a:gd name="connsiteY32" fmla="*/ 44704 h 68834"/>
                  <a:gd name="connsiteX33" fmla="*/ 59690 w 69722"/>
                  <a:gd name="connsiteY33" fmla="*/ 34417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9722" h="68834">
                    <a:moveTo>
                      <a:pt x="69723" y="34417"/>
                    </a:moveTo>
                    <a:cubicBezTo>
                      <a:pt x="69723" y="39370"/>
                      <a:pt x="68835" y="43942"/>
                      <a:pt x="67120" y="48133"/>
                    </a:cubicBezTo>
                    <a:cubicBezTo>
                      <a:pt x="65405" y="52324"/>
                      <a:pt x="62992" y="55943"/>
                      <a:pt x="59944" y="59055"/>
                    </a:cubicBezTo>
                    <a:cubicBezTo>
                      <a:pt x="56897" y="62103"/>
                      <a:pt x="53213" y="64516"/>
                      <a:pt x="48895" y="66230"/>
                    </a:cubicBezTo>
                    <a:cubicBezTo>
                      <a:pt x="44641" y="67945"/>
                      <a:pt x="39878" y="68834"/>
                      <a:pt x="34798" y="68834"/>
                    </a:cubicBezTo>
                    <a:cubicBezTo>
                      <a:pt x="29718" y="68834"/>
                      <a:pt x="25083" y="67945"/>
                      <a:pt x="20828" y="66230"/>
                    </a:cubicBezTo>
                    <a:cubicBezTo>
                      <a:pt x="16573" y="64516"/>
                      <a:pt x="12891" y="62103"/>
                      <a:pt x="9779" y="59055"/>
                    </a:cubicBezTo>
                    <a:cubicBezTo>
                      <a:pt x="6731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89" y="24892"/>
                      <a:pt x="2604" y="20701"/>
                    </a:cubicBezTo>
                    <a:cubicBezTo>
                      <a:pt x="4318" y="16510"/>
                      <a:pt x="6731" y="12891"/>
                      <a:pt x="9779" y="9779"/>
                    </a:cubicBezTo>
                    <a:cubicBezTo>
                      <a:pt x="12827" y="6731"/>
                      <a:pt x="16511" y="4318"/>
                      <a:pt x="20828" y="2603"/>
                    </a:cubicBezTo>
                    <a:cubicBezTo>
                      <a:pt x="25083" y="889"/>
                      <a:pt x="29782" y="0"/>
                      <a:pt x="34798" y="0"/>
                    </a:cubicBezTo>
                    <a:cubicBezTo>
                      <a:pt x="39815" y="0"/>
                      <a:pt x="44641" y="889"/>
                      <a:pt x="48895" y="2603"/>
                    </a:cubicBezTo>
                    <a:cubicBezTo>
                      <a:pt x="53149" y="4318"/>
                      <a:pt x="56833" y="6731"/>
                      <a:pt x="59944" y="9779"/>
                    </a:cubicBezTo>
                    <a:cubicBezTo>
                      <a:pt x="62992" y="12827"/>
                      <a:pt x="65405" y="16510"/>
                      <a:pt x="67120" y="20701"/>
                    </a:cubicBezTo>
                    <a:cubicBezTo>
                      <a:pt x="68835" y="24892"/>
                      <a:pt x="69723" y="29464"/>
                      <a:pt x="69723" y="34417"/>
                    </a:cubicBezTo>
                    <a:close/>
                    <a:moveTo>
                      <a:pt x="59690" y="34417"/>
                    </a:moveTo>
                    <a:cubicBezTo>
                      <a:pt x="59690" y="30797"/>
                      <a:pt x="59119" y="27368"/>
                      <a:pt x="57976" y="24130"/>
                    </a:cubicBezTo>
                    <a:cubicBezTo>
                      <a:pt x="56833" y="20891"/>
                      <a:pt x="55182" y="18097"/>
                      <a:pt x="53023" y="15748"/>
                    </a:cubicBezTo>
                    <a:cubicBezTo>
                      <a:pt x="50864" y="13398"/>
                      <a:pt x="48261" y="11493"/>
                      <a:pt x="45212" y="10097"/>
                    </a:cubicBezTo>
                    <a:cubicBezTo>
                      <a:pt x="42164" y="8699"/>
                      <a:pt x="38672" y="8001"/>
                      <a:pt x="34861" y="8001"/>
                    </a:cubicBezTo>
                    <a:cubicBezTo>
                      <a:pt x="31052" y="8001"/>
                      <a:pt x="27623" y="8699"/>
                      <a:pt x="24574" y="10097"/>
                    </a:cubicBezTo>
                    <a:cubicBezTo>
                      <a:pt x="21527" y="11493"/>
                      <a:pt x="18986" y="13398"/>
                      <a:pt x="16828" y="15748"/>
                    </a:cubicBezTo>
                    <a:cubicBezTo>
                      <a:pt x="14669" y="18097"/>
                      <a:pt x="13018" y="20891"/>
                      <a:pt x="11874" y="24130"/>
                    </a:cubicBezTo>
                    <a:cubicBezTo>
                      <a:pt x="10732" y="27368"/>
                      <a:pt x="10161" y="30734"/>
                      <a:pt x="10161" y="34417"/>
                    </a:cubicBezTo>
                    <a:cubicBezTo>
                      <a:pt x="10161" y="38100"/>
                      <a:pt x="10732" y="41466"/>
                      <a:pt x="11874" y="44704"/>
                    </a:cubicBezTo>
                    <a:cubicBezTo>
                      <a:pt x="13018" y="47942"/>
                      <a:pt x="14669" y="50736"/>
                      <a:pt x="16828" y="53086"/>
                    </a:cubicBezTo>
                    <a:cubicBezTo>
                      <a:pt x="18986" y="55435"/>
                      <a:pt x="21527" y="57341"/>
                      <a:pt x="24574" y="58674"/>
                    </a:cubicBezTo>
                    <a:cubicBezTo>
                      <a:pt x="27623" y="60008"/>
                      <a:pt x="31052" y="60706"/>
                      <a:pt x="34861" y="60706"/>
                    </a:cubicBezTo>
                    <a:cubicBezTo>
                      <a:pt x="38672" y="60706"/>
                      <a:pt x="42101" y="60008"/>
                      <a:pt x="45212" y="58674"/>
                    </a:cubicBezTo>
                    <a:cubicBezTo>
                      <a:pt x="48261" y="57341"/>
                      <a:pt x="50864" y="55435"/>
                      <a:pt x="53023" y="53086"/>
                    </a:cubicBezTo>
                    <a:cubicBezTo>
                      <a:pt x="55182" y="50736"/>
                      <a:pt x="56833" y="47942"/>
                      <a:pt x="57976" y="44704"/>
                    </a:cubicBezTo>
                    <a:cubicBezTo>
                      <a:pt x="59119" y="41466"/>
                      <a:pt x="59690" y="38100"/>
                      <a:pt x="59690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1D5B3B27-BD38-18C1-7A34-F7EC8002EF7E}"/>
                  </a:ext>
                </a:extLst>
              </p:cNvPr>
              <p:cNvSpPr/>
              <p:nvPr/>
            </p:nvSpPr>
            <p:spPr>
              <a:xfrm>
                <a:off x="6938581" y="5006975"/>
                <a:ext cx="9525" cy="105600"/>
              </a:xfrm>
              <a:custGeom>
                <a:avLst/>
                <a:gdLst>
                  <a:gd name="connsiteX0" fmla="*/ 9525 w 9525"/>
                  <a:gd name="connsiteY0" fmla="*/ 105601 h 105600"/>
                  <a:gd name="connsiteX1" fmla="*/ 0 w 9525"/>
                  <a:gd name="connsiteY1" fmla="*/ 105601 h 105600"/>
                  <a:gd name="connsiteX2" fmla="*/ 0 w 9525"/>
                  <a:gd name="connsiteY2" fmla="*/ 0 h 105600"/>
                  <a:gd name="connsiteX3" fmla="*/ 9525 w 9525"/>
                  <a:gd name="connsiteY3" fmla="*/ 0 h 105600"/>
                  <a:gd name="connsiteX4" fmla="*/ 9525 w 9525"/>
                  <a:gd name="connsiteY4" fmla="*/ 105601 h 10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" h="105600">
                    <a:moveTo>
                      <a:pt x="9525" y="105601"/>
                    </a:moveTo>
                    <a:lnTo>
                      <a:pt x="0" y="105601"/>
                    </a:lnTo>
                    <a:lnTo>
                      <a:pt x="0" y="0"/>
                    </a:lnTo>
                    <a:lnTo>
                      <a:pt x="9525" y="0"/>
                    </a:lnTo>
                    <a:lnTo>
                      <a:pt x="9525" y="10560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37A9BE55-3172-A0D7-C096-16809EF9CA71}"/>
                  </a:ext>
                </a:extLst>
              </p:cNvPr>
              <p:cNvSpPr/>
              <p:nvPr/>
            </p:nvSpPr>
            <p:spPr>
              <a:xfrm>
                <a:off x="6972998" y="5047170"/>
                <a:ext cx="57086" cy="67055"/>
              </a:xfrm>
              <a:custGeom>
                <a:avLst/>
                <a:gdLst>
                  <a:gd name="connsiteX0" fmla="*/ 48070 w 57086"/>
                  <a:gd name="connsiteY0" fmla="*/ 65405 h 67055"/>
                  <a:gd name="connsiteX1" fmla="*/ 47625 w 57086"/>
                  <a:gd name="connsiteY1" fmla="*/ 59563 h 67055"/>
                  <a:gd name="connsiteX2" fmla="*/ 47498 w 57086"/>
                  <a:gd name="connsiteY2" fmla="*/ 54229 h 67055"/>
                  <a:gd name="connsiteX3" fmla="*/ 47244 w 57086"/>
                  <a:gd name="connsiteY3" fmla="*/ 54229 h 67055"/>
                  <a:gd name="connsiteX4" fmla="*/ 38164 w 57086"/>
                  <a:gd name="connsiteY4" fmla="*/ 63500 h 67055"/>
                  <a:gd name="connsiteX5" fmla="*/ 24892 w 57086"/>
                  <a:gd name="connsiteY5" fmla="*/ 67056 h 67055"/>
                  <a:gd name="connsiteX6" fmla="*/ 6223 w 57086"/>
                  <a:gd name="connsiteY6" fmla="*/ 59626 h 67055"/>
                  <a:gd name="connsiteX7" fmla="*/ 0 w 57086"/>
                  <a:gd name="connsiteY7" fmla="*/ 40068 h 67055"/>
                  <a:gd name="connsiteX8" fmla="*/ 0 w 57086"/>
                  <a:gd name="connsiteY8" fmla="*/ 0 h 67055"/>
                  <a:gd name="connsiteX9" fmla="*/ 9525 w 57086"/>
                  <a:gd name="connsiteY9" fmla="*/ 0 h 67055"/>
                  <a:gd name="connsiteX10" fmla="*/ 9525 w 57086"/>
                  <a:gd name="connsiteY10" fmla="*/ 36195 h 67055"/>
                  <a:gd name="connsiteX11" fmla="*/ 10351 w 57086"/>
                  <a:gd name="connsiteY11" fmla="*/ 45529 h 67055"/>
                  <a:gd name="connsiteX12" fmla="*/ 13208 w 57086"/>
                  <a:gd name="connsiteY12" fmla="*/ 52705 h 67055"/>
                  <a:gd name="connsiteX13" fmla="*/ 18669 w 57086"/>
                  <a:gd name="connsiteY13" fmla="*/ 57404 h 67055"/>
                  <a:gd name="connsiteX14" fmla="*/ 27242 w 57086"/>
                  <a:gd name="connsiteY14" fmla="*/ 59055 h 67055"/>
                  <a:gd name="connsiteX15" fmla="*/ 34544 w 57086"/>
                  <a:gd name="connsiteY15" fmla="*/ 57531 h 67055"/>
                  <a:gd name="connsiteX16" fmla="*/ 40894 w 57086"/>
                  <a:gd name="connsiteY16" fmla="*/ 52832 h 67055"/>
                  <a:gd name="connsiteX17" fmla="*/ 45339 w 57086"/>
                  <a:gd name="connsiteY17" fmla="*/ 44895 h 67055"/>
                  <a:gd name="connsiteX18" fmla="*/ 46990 w 57086"/>
                  <a:gd name="connsiteY18" fmla="*/ 33528 h 67055"/>
                  <a:gd name="connsiteX19" fmla="*/ 46990 w 57086"/>
                  <a:gd name="connsiteY19" fmla="*/ 0 h 67055"/>
                  <a:gd name="connsiteX20" fmla="*/ 56515 w 57086"/>
                  <a:gd name="connsiteY20" fmla="*/ 0 h 67055"/>
                  <a:gd name="connsiteX21" fmla="*/ 56515 w 57086"/>
                  <a:gd name="connsiteY21" fmla="*/ 50990 h 67055"/>
                  <a:gd name="connsiteX22" fmla="*/ 56642 w 57086"/>
                  <a:gd name="connsiteY22" fmla="*/ 57848 h 67055"/>
                  <a:gd name="connsiteX23" fmla="*/ 57086 w 57086"/>
                  <a:gd name="connsiteY23" fmla="*/ 65405 h 67055"/>
                  <a:gd name="connsiteX24" fmla="*/ 48006 w 57086"/>
                  <a:gd name="connsiteY24" fmla="*/ 65405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086" h="67055">
                    <a:moveTo>
                      <a:pt x="48070" y="65405"/>
                    </a:moveTo>
                    <a:cubicBezTo>
                      <a:pt x="47879" y="63627"/>
                      <a:pt x="47752" y="61658"/>
                      <a:pt x="47625" y="59563"/>
                    </a:cubicBezTo>
                    <a:cubicBezTo>
                      <a:pt x="47561" y="57404"/>
                      <a:pt x="47498" y="55626"/>
                      <a:pt x="47498" y="54229"/>
                    </a:cubicBezTo>
                    <a:lnTo>
                      <a:pt x="47244" y="54229"/>
                    </a:lnTo>
                    <a:cubicBezTo>
                      <a:pt x="45403" y="58039"/>
                      <a:pt x="42355" y="61151"/>
                      <a:pt x="38164" y="63500"/>
                    </a:cubicBezTo>
                    <a:cubicBezTo>
                      <a:pt x="33972" y="65849"/>
                      <a:pt x="29528" y="67056"/>
                      <a:pt x="24892" y="67056"/>
                    </a:cubicBezTo>
                    <a:cubicBezTo>
                      <a:pt x="16573" y="67056"/>
                      <a:pt x="10414" y="64579"/>
                      <a:pt x="6223" y="59626"/>
                    </a:cubicBezTo>
                    <a:cubicBezTo>
                      <a:pt x="2095" y="54673"/>
                      <a:pt x="0" y="48196"/>
                      <a:pt x="0" y="40068"/>
                    </a:cubicBezTo>
                    <a:lnTo>
                      <a:pt x="0" y="0"/>
                    </a:lnTo>
                    <a:lnTo>
                      <a:pt x="9525" y="0"/>
                    </a:lnTo>
                    <a:lnTo>
                      <a:pt x="9525" y="36195"/>
                    </a:lnTo>
                    <a:cubicBezTo>
                      <a:pt x="9525" y="39624"/>
                      <a:pt x="9779" y="42735"/>
                      <a:pt x="10351" y="45529"/>
                    </a:cubicBezTo>
                    <a:cubicBezTo>
                      <a:pt x="10922" y="48323"/>
                      <a:pt x="11874" y="50736"/>
                      <a:pt x="13208" y="52705"/>
                    </a:cubicBezTo>
                    <a:cubicBezTo>
                      <a:pt x="14542" y="54737"/>
                      <a:pt x="16383" y="56261"/>
                      <a:pt x="18669" y="57404"/>
                    </a:cubicBezTo>
                    <a:cubicBezTo>
                      <a:pt x="20955" y="58547"/>
                      <a:pt x="23813" y="59055"/>
                      <a:pt x="27242" y="59055"/>
                    </a:cubicBezTo>
                    <a:cubicBezTo>
                      <a:pt x="29782" y="59055"/>
                      <a:pt x="32195" y="58547"/>
                      <a:pt x="34544" y="57531"/>
                    </a:cubicBezTo>
                    <a:cubicBezTo>
                      <a:pt x="36894" y="56515"/>
                      <a:pt x="39053" y="54927"/>
                      <a:pt x="40894" y="52832"/>
                    </a:cubicBezTo>
                    <a:cubicBezTo>
                      <a:pt x="42735" y="50736"/>
                      <a:pt x="44259" y="48070"/>
                      <a:pt x="45339" y="44895"/>
                    </a:cubicBezTo>
                    <a:cubicBezTo>
                      <a:pt x="46482" y="41656"/>
                      <a:pt x="46990" y="37909"/>
                      <a:pt x="46990" y="33528"/>
                    </a:cubicBezTo>
                    <a:lnTo>
                      <a:pt x="46990" y="0"/>
                    </a:lnTo>
                    <a:lnTo>
                      <a:pt x="56515" y="0"/>
                    </a:lnTo>
                    <a:lnTo>
                      <a:pt x="56515" y="50990"/>
                    </a:lnTo>
                    <a:cubicBezTo>
                      <a:pt x="56515" y="52768"/>
                      <a:pt x="56515" y="55054"/>
                      <a:pt x="56642" y="57848"/>
                    </a:cubicBezTo>
                    <a:cubicBezTo>
                      <a:pt x="56706" y="60642"/>
                      <a:pt x="56896" y="63183"/>
                      <a:pt x="57086" y="65405"/>
                    </a:cubicBezTo>
                    <a:lnTo>
                      <a:pt x="48006" y="6540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 146">
                <a:extLst>
                  <a:ext uri="{FF2B5EF4-FFF2-40B4-BE49-F238E27FC236}">
                    <a16:creationId xmlns:a16="http://schemas.microsoft.com/office/drawing/2014/main" id="{4DDEEB8C-2259-8D50-A4EF-BE116A09D349}"/>
                  </a:ext>
                </a:extLst>
              </p:cNvPr>
              <p:cNvSpPr/>
              <p:nvPr/>
            </p:nvSpPr>
            <p:spPr>
              <a:xfrm>
                <a:off x="7042784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6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 147">
                <a:extLst>
                  <a:ext uri="{FF2B5EF4-FFF2-40B4-BE49-F238E27FC236}">
                    <a16:creationId xmlns:a16="http://schemas.microsoft.com/office/drawing/2014/main" id="{F8395151-63F5-2A8A-0471-D541B22D71EA}"/>
                  </a:ext>
                </a:extLst>
              </p:cNvPr>
              <p:cNvSpPr/>
              <p:nvPr/>
            </p:nvSpPr>
            <p:spPr>
              <a:xfrm>
                <a:off x="7098982" y="5045455"/>
                <a:ext cx="68389" cy="100647"/>
              </a:xfrm>
              <a:custGeom>
                <a:avLst/>
                <a:gdLst>
                  <a:gd name="connsiteX0" fmla="*/ 9525 w 68389"/>
                  <a:gd name="connsiteY0" fmla="*/ 100647 h 100647"/>
                  <a:gd name="connsiteX1" fmla="*/ 0 w 68389"/>
                  <a:gd name="connsiteY1" fmla="*/ 100647 h 100647"/>
                  <a:gd name="connsiteX2" fmla="*/ 0 w 68389"/>
                  <a:gd name="connsiteY2" fmla="*/ 1715 h 100647"/>
                  <a:gd name="connsiteX3" fmla="*/ 9525 w 68389"/>
                  <a:gd name="connsiteY3" fmla="*/ 1715 h 100647"/>
                  <a:gd name="connsiteX4" fmla="*/ 9525 w 68389"/>
                  <a:gd name="connsiteY4" fmla="*/ 13017 h 100647"/>
                  <a:gd name="connsiteX5" fmla="*/ 9970 w 68389"/>
                  <a:gd name="connsiteY5" fmla="*/ 13017 h 100647"/>
                  <a:gd name="connsiteX6" fmla="*/ 20828 w 68389"/>
                  <a:gd name="connsiteY6" fmla="*/ 3302 h 100647"/>
                  <a:gd name="connsiteX7" fmla="*/ 34608 w 68389"/>
                  <a:gd name="connsiteY7" fmla="*/ 0 h 100647"/>
                  <a:gd name="connsiteX8" fmla="*/ 48514 w 68389"/>
                  <a:gd name="connsiteY8" fmla="*/ 2667 h 100647"/>
                  <a:gd name="connsiteX9" fmla="*/ 59119 w 68389"/>
                  <a:gd name="connsiteY9" fmla="*/ 9906 h 100647"/>
                  <a:gd name="connsiteX10" fmla="*/ 65977 w 68389"/>
                  <a:gd name="connsiteY10" fmla="*/ 20828 h 100647"/>
                  <a:gd name="connsiteX11" fmla="*/ 68390 w 68389"/>
                  <a:gd name="connsiteY11" fmla="*/ 34353 h 100647"/>
                  <a:gd name="connsiteX12" fmla="*/ 65977 w 68389"/>
                  <a:gd name="connsiteY12" fmla="*/ 47879 h 100647"/>
                  <a:gd name="connsiteX13" fmla="*/ 59119 w 68389"/>
                  <a:gd name="connsiteY13" fmla="*/ 58801 h 100647"/>
                  <a:gd name="connsiteX14" fmla="*/ 48514 w 68389"/>
                  <a:gd name="connsiteY14" fmla="*/ 66040 h 100647"/>
                  <a:gd name="connsiteX15" fmla="*/ 34608 w 68389"/>
                  <a:gd name="connsiteY15" fmla="*/ 68707 h 100647"/>
                  <a:gd name="connsiteX16" fmla="*/ 20828 w 68389"/>
                  <a:gd name="connsiteY16" fmla="*/ 65405 h 100647"/>
                  <a:gd name="connsiteX17" fmla="*/ 9970 w 68389"/>
                  <a:gd name="connsiteY17" fmla="*/ 55943 h 100647"/>
                  <a:gd name="connsiteX18" fmla="*/ 9525 w 68389"/>
                  <a:gd name="connsiteY18" fmla="*/ 55943 h 100647"/>
                  <a:gd name="connsiteX19" fmla="*/ 9525 w 68389"/>
                  <a:gd name="connsiteY19" fmla="*/ 100521 h 100647"/>
                  <a:gd name="connsiteX20" fmla="*/ 58293 w 68389"/>
                  <a:gd name="connsiteY20" fmla="*/ 34417 h 100647"/>
                  <a:gd name="connsiteX21" fmla="*/ 56642 w 68389"/>
                  <a:gd name="connsiteY21" fmla="*/ 24130 h 100647"/>
                  <a:gd name="connsiteX22" fmla="*/ 51816 w 68389"/>
                  <a:gd name="connsiteY22" fmla="*/ 15748 h 100647"/>
                  <a:gd name="connsiteX23" fmla="*/ 44069 w 68389"/>
                  <a:gd name="connsiteY23" fmla="*/ 10097 h 100647"/>
                  <a:gd name="connsiteX24" fmla="*/ 33592 w 68389"/>
                  <a:gd name="connsiteY24" fmla="*/ 8001 h 100647"/>
                  <a:gd name="connsiteX25" fmla="*/ 23559 w 68389"/>
                  <a:gd name="connsiteY25" fmla="*/ 10033 h 100647"/>
                  <a:gd name="connsiteX26" fmla="*/ 15622 w 68389"/>
                  <a:gd name="connsiteY26" fmla="*/ 15621 h 100647"/>
                  <a:gd name="connsiteX27" fmla="*/ 10414 w 68389"/>
                  <a:gd name="connsiteY27" fmla="*/ 24003 h 100647"/>
                  <a:gd name="connsiteX28" fmla="*/ 8510 w 68389"/>
                  <a:gd name="connsiteY28" fmla="*/ 34417 h 100647"/>
                  <a:gd name="connsiteX29" fmla="*/ 10414 w 68389"/>
                  <a:gd name="connsiteY29" fmla="*/ 44831 h 100647"/>
                  <a:gd name="connsiteX30" fmla="*/ 15622 w 68389"/>
                  <a:gd name="connsiteY30" fmla="*/ 53149 h 100647"/>
                  <a:gd name="connsiteX31" fmla="*/ 23559 w 68389"/>
                  <a:gd name="connsiteY31" fmla="*/ 58674 h 100647"/>
                  <a:gd name="connsiteX32" fmla="*/ 33592 w 68389"/>
                  <a:gd name="connsiteY32" fmla="*/ 60706 h 100647"/>
                  <a:gd name="connsiteX33" fmla="*/ 44069 w 68389"/>
                  <a:gd name="connsiteY33" fmla="*/ 58674 h 100647"/>
                  <a:gd name="connsiteX34" fmla="*/ 51816 w 68389"/>
                  <a:gd name="connsiteY34" fmla="*/ 53086 h 100647"/>
                  <a:gd name="connsiteX35" fmla="*/ 56642 w 68389"/>
                  <a:gd name="connsiteY35" fmla="*/ 44704 h 100647"/>
                  <a:gd name="connsiteX36" fmla="*/ 58293 w 68389"/>
                  <a:gd name="connsiteY36" fmla="*/ 34417 h 100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0647">
                    <a:moveTo>
                      <a:pt x="9525" y="100647"/>
                    </a:moveTo>
                    <a:lnTo>
                      <a:pt x="0" y="100647"/>
                    </a:lnTo>
                    <a:lnTo>
                      <a:pt x="0" y="1715"/>
                    </a:lnTo>
                    <a:lnTo>
                      <a:pt x="9525" y="1715"/>
                    </a:lnTo>
                    <a:lnTo>
                      <a:pt x="9525" y="13017"/>
                    </a:lnTo>
                    <a:lnTo>
                      <a:pt x="9970" y="13017"/>
                    </a:lnTo>
                    <a:cubicBezTo>
                      <a:pt x="12700" y="8763"/>
                      <a:pt x="16256" y="5524"/>
                      <a:pt x="20828" y="3302"/>
                    </a:cubicBezTo>
                    <a:cubicBezTo>
                      <a:pt x="25336" y="1143"/>
                      <a:pt x="29909" y="0"/>
                      <a:pt x="34608" y="0"/>
                    </a:cubicBezTo>
                    <a:cubicBezTo>
                      <a:pt x="39751" y="0"/>
                      <a:pt x="44386" y="889"/>
                      <a:pt x="48514" y="2667"/>
                    </a:cubicBezTo>
                    <a:cubicBezTo>
                      <a:pt x="52642" y="4445"/>
                      <a:pt x="56198" y="6858"/>
                      <a:pt x="59119" y="9906"/>
                    </a:cubicBezTo>
                    <a:cubicBezTo>
                      <a:pt x="62040" y="12954"/>
                      <a:pt x="64326" y="16637"/>
                      <a:pt x="65977" y="20828"/>
                    </a:cubicBezTo>
                    <a:cubicBezTo>
                      <a:pt x="67628" y="25019"/>
                      <a:pt x="68390" y="29528"/>
                      <a:pt x="68390" y="34353"/>
                    </a:cubicBezTo>
                    <a:cubicBezTo>
                      <a:pt x="68390" y="39179"/>
                      <a:pt x="67564" y="43688"/>
                      <a:pt x="65977" y="47879"/>
                    </a:cubicBezTo>
                    <a:cubicBezTo>
                      <a:pt x="64326" y="52070"/>
                      <a:pt x="62040" y="55690"/>
                      <a:pt x="59119" y="58801"/>
                    </a:cubicBezTo>
                    <a:cubicBezTo>
                      <a:pt x="56198" y="61849"/>
                      <a:pt x="52642" y="64326"/>
                      <a:pt x="48514" y="66040"/>
                    </a:cubicBezTo>
                    <a:cubicBezTo>
                      <a:pt x="44386" y="67818"/>
                      <a:pt x="39751" y="68707"/>
                      <a:pt x="34608" y="68707"/>
                    </a:cubicBezTo>
                    <a:cubicBezTo>
                      <a:pt x="29973" y="68707"/>
                      <a:pt x="25336" y="67628"/>
                      <a:pt x="20828" y="65405"/>
                    </a:cubicBezTo>
                    <a:cubicBezTo>
                      <a:pt x="16320" y="63246"/>
                      <a:pt x="12700" y="60071"/>
                      <a:pt x="9970" y="55943"/>
                    </a:cubicBezTo>
                    <a:lnTo>
                      <a:pt x="9525" y="55943"/>
                    </a:lnTo>
                    <a:lnTo>
                      <a:pt x="9525" y="100521"/>
                    </a:lnTo>
                    <a:close/>
                    <a:moveTo>
                      <a:pt x="58293" y="34417"/>
                    </a:moveTo>
                    <a:cubicBezTo>
                      <a:pt x="58293" y="30797"/>
                      <a:pt x="57722" y="27368"/>
                      <a:pt x="56642" y="24130"/>
                    </a:cubicBezTo>
                    <a:cubicBezTo>
                      <a:pt x="55499" y="20891"/>
                      <a:pt x="53911" y="18097"/>
                      <a:pt x="51816" y="15748"/>
                    </a:cubicBezTo>
                    <a:cubicBezTo>
                      <a:pt x="49721" y="13398"/>
                      <a:pt x="47117" y="11493"/>
                      <a:pt x="44069" y="10097"/>
                    </a:cubicBezTo>
                    <a:cubicBezTo>
                      <a:pt x="41022" y="8699"/>
                      <a:pt x="37529" y="8001"/>
                      <a:pt x="33592" y="8001"/>
                    </a:cubicBezTo>
                    <a:cubicBezTo>
                      <a:pt x="29973" y="8001"/>
                      <a:pt x="26607" y="8699"/>
                      <a:pt x="23559" y="10033"/>
                    </a:cubicBezTo>
                    <a:cubicBezTo>
                      <a:pt x="20511" y="11366"/>
                      <a:pt x="17844" y="13272"/>
                      <a:pt x="15622" y="15621"/>
                    </a:cubicBezTo>
                    <a:cubicBezTo>
                      <a:pt x="13399" y="17971"/>
                      <a:pt x="11621" y="20765"/>
                      <a:pt x="10414" y="24003"/>
                    </a:cubicBezTo>
                    <a:cubicBezTo>
                      <a:pt x="9144" y="27241"/>
                      <a:pt x="8510" y="30671"/>
                      <a:pt x="8510" y="34417"/>
                    </a:cubicBezTo>
                    <a:cubicBezTo>
                      <a:pt x="8510" y="38164"/>
                      <a:pt x="9144" y="41592"/>
                      <a:pt x="10414" y="44831"/>
                    </a:cubicBezTo>
                    <a:cubicBezTo>
                      <a:pt x="11685" y="48070"/>
                      <a:pt x="13399" y="50800"/>
                      <a:pt x="15622" y="53149"/>
                    </a:cubicBezTo>
                    <a:cubicBezTo>
                      <a:pt x="17844" y="55499"/>
                      <a:pt x="20511" y="57341"/>
                      <a:pt x="23559" y="58674"/>
                    </a:cubicBezTo>
                    <a:cubicBezTo>
                      <a:pt x="26607" y="60008"/>
                      <a:pt x="29973" y="60706"/>
                      <a:pt x="33592" y="60706"/>
                    </a:cubicBezTo>
                    <a:cubicBezTo>
                      <a:pt x="37529" y="60706"/>
                      <a:pt x="41022" y="60008"/>
                      <a:pt x="44069" y="58674"/>
                    </a:cubicBezTo>
                    <a:cubicBezTo>
                      <a:pt x="47117" y="57341"/>
                      <a:pt x="49721" y="55435"/>
                      <a:pt x="51816" y="53086"/>
                    </a:cubicBezTo>
                    <a:cubicBezTo>
                      <a:pt x="53911" y="50736"/>
                      <a:pt x="55499" y="47942"/>
                      <a:pt x="56642" y="44704"/>
                    </a:cubicBezTo>
                    <a:cubicBezTo>
                      <a:pt x="57786" y="41466"/>
                      <a:pt x="58293" y="38100"/>
                      <a:pt x="58293" y="3441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E488AA18-E0AE-A44F-106B-12B1838133A1}"/>
                  </a:ext>
                </a:extLst>
              </p:cNvPr>
              <p:cNvSpPr/>
              <p:nvPr/>
            </p:nvSpPr>
            <p:spPr>
              <a:xfrm>
                <a:off x="7182802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1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4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4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1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6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4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4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4F9CF8B6-4656-2159-60B7-7F5C9FEBADCF}"/>
                  </a:ext>
                </a:extLst>
              </p:cNvPr>
              <p:cNvSpPr/>
              <p:nvPr/>
            </p:nvSpPr>
            <p:spPr>
              <a:xfrm>
                <a:off x="7248969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6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5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6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3" y="75628"/>
                      <a:pt x="28893" y="76009"/>
                    </a:cubicBezTo>
                    <a:cubicBezTo>
                      <a:pt x="30100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5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9" y="84646"/>
                      <a:pt x="30290" y="84646"/>
                    </a:cubicBezTo>
                    <a:cubicBezTo>
                      <a:pt x="28512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376C2E14-253B-EEA6-9113-30AEFD0764FF}"/>
                  </a:ext>
                </a:extLst>
              </p:cNvPr>
              <p:cNvSpPr/>
              <p:nvPr/>
            </p:nvSpPr>
            <p:spPr>
              <a:xfrm>
                <a:off x="7303198" y="5098351"/>
                <a:ext cx="15113" cy="15049"/>
              </a:xfrm>
              <a:custGeom>
                <a:avLst/>
                <a:gdLst>
                  <a:gd name="connsiteX0" fmla="*/ 15113 w 15113"/>
                  <a:gd name="connsiteY0" fmla="*/ 7557 h 15049"/>
                  <a:gd name="connsiteX1" fmla="*/ 13018 w 15113"/>
                  <a:gd name="connsiteY1" fmla="*/ 12764 h 15049"/>
                  <a:gd name="connsiteX2" fmla="*/ 7557 w 15113"/>
                  <a:gd name="connsiteY2" fmla="*/ 15049 h 15049"/>
                  <a:gd name="connsiteX3" fmla="*/ 2095 w 15113"/>
                  <a:gd name="connsiteY3" fmla="*/ 12764 h 15049"/>
                  <a:gd name="connsiteX4" fmla="*/ 0 w 15113"/>
                  <a:gd name="connsiteY4" fmla="*/ 7557 h 15049"/>
                  <a:gd name="connsiteX5" fmla="*/ 2095 w 15113"/>
                  <a:gd name="connsiteY5" fmla="*/ 2286 h 15049"/>
                  <a:gd name="connsiteX6" fmla="*/ 7557 w 15113"/>
                  <a:gd name="connsiteY6" fmla="*/ 0 h 15049"/>
                  <a:gd name="connsiteX7" fmla="*/ 13018 w 15113"/>
                  <a:gd name="connsiteY7" fmla="*/ 2286 h 15049"/>
                  <a:gd name="connsiteX8" fmla="*/ 15113 w 15113"/>
                  <a:gd name="connsiteY8" fmla="*/ 7557 h 15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113" h="15049">
                    <a:moveTo>
                      <a:pt x="15113" y="7557"/>
                    </a:moveTo>
                    <a:cubicBezTo>
                      <a:pt x="15113" y="9525"/>
                      <a:pt x="14415" y="11239"/>
                      <a:pt x="13018" y="12764"/>
                    </a:cubicBezTo>
                    <a:cubicBezTo>
                      <a:pt x="11620" y="14288"/>
                      <a:pt x="9779" y="15049"/>
                      <a:pt x="7557" y="15049"/>
                    </a:cubicBezTo>
                    <a:cubicBezTo>
                      <a:pt x="5334" y="15049"/>
                      <a:pt x="3493" y="14288"/>
                      <a:pt x="2095" y="12764"/>
                    </a:cubicBezTo>
                    <a:cubicBezTo>
                      <a:pt x="698" y="11239"/>
                      <a:pt x="0" y="9461"/>
                      <a:pt x="0" y="7557"/>
                    </a:cubicBezTo>
                    <a:cubicBezTo>
                      <a:pt x="0" y="5652"/>
                      <a:pt x="698" y="3873"/>
                      <a:pt x="2095" y="2286"/>
                    </a:cubicBezTo>
                    <a:cubicBezTo>
                      <a:pt x="3493" y="762"/>
                      <a:pt x="5334" y="0"/>
                      <a:pt x="7557" y="0"/>
                    </a:cubicBezTo>
                    <a:cubicBezTo>
                      <a:pt x="9779" y="0"/>
                      <a:pt x="11620" y="762"/>
                      <a:pt x="13018" y="2286"/>
                    </a:cubicBezTo>
                    <a:cubicBezTo>
                      <a:pt x="14415" y="3810"/>
                      <a:pt x="15113" y="5588"/>
                      <a:pt x="15113" y="75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52B34F65-D94E-CDC7-FEF8-8155293E7522}"/>
                  </a:ext>
                </a:extLst>
              </p:cNvPr>
              <p:cNvSpPr/>
              <p:nvPr/>
            </p:nvSpPr>
            <p:spPr>
              <a:xfrm>
                <a:off x="7372286" y="5013705"/>
                <a:ext cx="73914" cy="101409"/>
              </a:xfrm>
              <a:custGeom>
                <a:avLst/>
                <a:gdLst>
                  <a:gd name="connsiteX0" fmla="*/ 36957 w 73914"/>
                  <a:gd name="connsiteY0" fmla="*/ 101410 h 101409"/>
                  <a:gd name="connsiteX1" fmla="*/ 18669 w 73914"/>
                  <a:gd name="connsiteY1" fmla="*/ 97599 h 101409"/>
                  <a:gd name="connsiteX2" fmla="*/ 7366 w 73914"/>
                  <a:gd name="connsiteY2" fmla="*/ 87884 h 101409"/>
                  <a:gd name="connsiteX3" fmla="*/ 1588 w 73914"/>
                  <a:gd name="connsiteY3" fmla="*/ 75121 h 101409"/>
                  <a:gd name="connsiteX4" fmla="*/ 0 w 73914"/>
                  <a:gd name="connsiteY4" fmla="*/ 62040 h 101409"/>
                  <a:gd name="connsiteX5" fmla="*/ 0 w 73914"/>
                  <a:gd name="connsiteY5" fmla="*/ 0 h 101409"/>
                  <a:gd name="connsiteX6" fmla="*/ 10033 w 73914"/>
                  <a:gd name="connsiteY6" fmla="*/ 0 h 101409"/>
                  <a:gd name="connsiteX7" fmla="*/ 10033 w 73914"/>
                  <a:gd name="connsiteY7" fmla="*/ 60897 h 101409"/>
                  <a:gd name="connsiteX8" fmla="*/ 11430 w 73914"/>
                  <a:gd name="connsiteY8" fmla="*/ 72580 h 101409"/>
                  <a:gd name="connsiteX9" fmla="*/ 15939 w 73914"/>
                  <a:gd name="connsiteY9" fmla="*/ 82614 h 101409"/>
                  <a:gd name="connsiteX10" fmla="*/ 24257 w 73914"/>
                  <a:gd name="connsiteY10" fmla="*/ 89726 h 101409"/>
                  <a:gd name="connsiteX11" fmla="*/ 36957 w 73914"/>
                  <a:gd name="connsiteY11" fmla="*/ 92456 h 101409"/>
                  <a:gd name="connsiteX12" fmla="*/ 49657 w 73914"/>
                  <a:gd name="connsiteY12" fmla="*/ 89726 h 101409"/>
                  <a:gd name="connsiteX13" fmla="*/ 57976 w 73914"/>
                  <a:gd name="connsiteY13" fmla="*/ 82614 h 101409"/>
                  <a:gd name="connsiteX14" fmla="*/ 62484 w 73914"/>
                  <a:gd name="connsiteY14" fmla="*/ 72580 h 101409"/>
                  <a:gd name="connsiteX15" fmla="*/ 63881 w 73914"/>
                  <a:gd name="connsiteY15" fmla="*/ 60897 h 101409"/>
                  <a:gd name="connsiteX16" fmla="*/ 63881 w 73914"/>
                  <a:gd name="connsiteY16" fmla="*/ 0 h 101409"/>
                  <a:gd name="connsiteX17" fmla="*/ 73914 w 73914"/>
                  <a:gd name="connsiteY17" fmla="*/ 0 h 101409"/>
                  <a:gd name="connsiteX18" fmla="*/ 73914 w 73914"/>
                  <a:gd name="connsiteY18" fmla="*/ 62040 h 101409"/>
                  <a:gd name="connsiteX19" fmla="*/ 72327 w 73914"/>
                  <a:gd name="connsiteY19" fmla="*/ 75121 h 101409"/>
                  <a:gd name="connsiteX20" fmla="*/ 66548 w 73914"/>
                  <a:gd name="connsiteY20" fmla="*/ 87884 h 101409"/>
                  <a:gd name="connsiteX21" fmla="*/ 55182 w 73914"/>
                  <a:gd name="connsiteY21" fmla="*/ 97599 h 101409"/>
                  <a:gd name="connsiteX22" fmla="*/ 36957 w 73914"/>
                  <a:gd name="connsiteY22" fmla="*/ 101410 h 101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3914" h="101409">
                    <a:moveTo>
                      <a:pt x="36957" y="101410"/>
                    </a:moveTo>
                    <a:cubicBezTo>
                      <a:pt x="29528" y="101410"/>
                      <a:pt x="23432" y="100140"/>
                      <a:pt x="18669" y="97599"/>
                    </a:cubicBezTo>
                    <a:cubicBezTo>
                      <a:pt x="13907" y="95060"/>
                      <a:pt x="10160" y="91821"/>
                      <a:pt x="7366" y="87884"/>
                    </a:cubicBezTo>
                    <a:cubicBezTo>
                      <a:pt x="4572" y="83947"/>
                      <a:pt x="2667" y="79692"/>
                      <a:pt x="1588" y="75121"/>
                    </a:cubicBezTo>
                    <a:cubicBezTo>
                      <a:pt x="508" y="70548"/>
                      <a:pt x="0" y="66167"/>
                      <a:pt x="0" y="62040"/>
                    </a:cubicBezTo>
                    <a:lnTo>
                      <a:pt x="0" y="0"/>
                    </a:lnTo>
                    <a:lnTo>
                      <a:pt x="10033" y="0"/>
                    </a:lnTo>
                    <a:lnTo>
                      <a:pt x="10033" y="60897"/>
                    </a:lnTo>
                    <a:cubicBezTo>
                      <a:pt x="10033" y="64897"/>
                      <a:pt x="10478" y="68771"/>
                      <a:pt x="11430" y="72580"/>
                    </a:cubicBezTo>
                    <a:cubicBezTo>
                      <a:pt x="12382" y="76327"/>
                      <a:pt x="13843" y="79692"/>
                      <a:pt x="15939" y="82614"/>
                    </a:cubicBezTo>
                    <a:cubicBezTo>
                      <a:pt x="18034" y="85535"/>
                      <a:pt x="20828" y="87947"/>
                      <a:pt x="24257" y="89726"/>
                    </a:cubicBezTo>
                    <a:cubicBezTo>
                      <a:pt x="27686" y="91567"/>
                      <a:pt x="31941" y="92456"/>
                      <a:pt x="36957" y="92456"/>
                    </a:cubicBezTo>
                    <a:cubicBezTo>
                      <a:pt x="41973" y="92456"/>
                      <a:pt x="46228" y="91567"/>
                      <a:pt x="49657" y="89726"/>
                    </a:cubicBezTo>
                    <a:cubicBezTo>
                      <a:pt x="53086" y="87884"/>
                      <a:pt x="55880" y="85535"/>
                      <a:pt x="57976" y="82614"/>
                    </a:cubicBezTo>
                    <a:cubicBezTo>
                      <a:pt x="60071" y="79692"/>
                      <a:pt x="61595" y="76327"/>
                      <a:pt x="62484" y="72580"/>
                    </a:cubicBezTo>
                    <a:cubicBezTo>
                      <a:pt x="63373" y="68834"/>
                      <a:pt x="63881" y="64897"/>
                      <a:pt x="63881" y="60897"/>
                    </a:cubicBezTo>
                    <a:lnTo>
                      <a:pt x="63881" y="0"/>
                    </a:lnTo>
                    <a:lnTo>
                      <a:pt x="73914" y="0"/>
                    </a:lnTo>
                    <a:lnTo>
                      <a:pt x="73914" y="62040"/>
                    </a:lnTo>
                    <a:cubicBezTo>
                      <a:pt x="73914" y="66167"/>
                      <a:pt x="73406" y="70485"/>
                      <a:pt x="72327" y="75121"/>
                    </a:cubicBezTo>
                    <a:cubicBezTo>
                      <a:pt x="71247" y="79756"/>
                      <a:pt x="69342" y="84010"/>
                      <a:pt x="66548" y="87884"/>
                    </a:cubicBezTo>
                    <a:cubicBezTo>
                      <a:pt x="63754" y="91758"/>
                      <a:pt x="59944" y="95060"/>
                      <a:pt x="55182" y="97599"/>
                    </a:cubicBezTo>
                    <a:cubicBezTo>
                      <a:pt x="50356" y="100140"/>
                      <a:pt x="44323" y="101410"/>
                      <a:pt x="36957" y="1014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44ACC9D8-EAD0-109D-DE78-90D56ECFB112}"/>
                  </a:ext>
                </a:extLst>
              </p:cNvPr>
              <p:cNvSpPr/>
              <p:nvPr/>
            </p:nvSpPr>
            <p:spPr>
              <a:xfrm>
                <a:off x="7459471" y="5028882"/>
                <a:ext cx="41529" cy="84645"/>
              </a:xfrm>
              <a:custGeom>
                <a:avLst/>
                <a:gdLst>
                  <a:gd name="connsiteX0" fmla="*/ 41402 w 41529"/>
                  <a:gd name="connsiteY0" fmla="*/ 26289 h 84645"/>
                  <a:gd name="connsiteX1" fmla="*/ 22987 w 41529"/>
                  <a:gd name="connsiteY1" fmla="*/ 26289 h 84645"/>
                  <a:gd name="connsiteX2" fmla="*/ 22987 w 41529"/>
                  <a:gd name="connsiteY2" fmla="*/ 64452 h 84645"/>
                  <a:gd name="connsiteX3" fmla="*/ 23685 w 41529"/>
                  <a:gd name="connsiteY3" fmla="*/ 70485 h 84645"/>
                  <a:gd name="connsiteX4" fmla="*/ 25718 w 41529"/>
                  <a:gd name="connsiteY4" fmla="*/ 74168 h 84645"/>
                  <a:gd name="connsiteX5" fmla="*/ 28893 w 41529"/>
                  <a:gd name="connsiteY5" fmla="*/ 76009 h 84645"/>
                  <a:gd name="connsiteX6" fmla="*/ 32830 w 41529"/>
                  <a:gd name="connsiteY6" fmla="*/ 76517 h 84645"/>
                  <a:gd name="connsiteX7" fmla="*/ 36957 w 41529"/>
                  <a:gd name="connsiteY7" fmla="*/ 75946 h 84645"/>
                  <a:gd name="connsiteX8" fmla="*/ 41084 w 41529"/>
                  <a:gd name="connsiteY8" fmla="*/ 74422 h 84645"/>
                  <a:gd name="connsiteX9" fmla="*/ 41529 w 41529"/>
                  <a:gd name="connsiteY9" fmla="*/ 82677 h 84645"/>
                  <a:gd name="connsiteX10" fmla="*/ 36259 w 41529"/>
                  <a:gd name="connsiteY10" fmla="*/ 84138 h 84645"/>
                  <a:gd name="connsiteX11" fmla="*/ 30290 w 41529"/>
                  <a:gd name="connsiteY11" fmla="*/ 84646 h 84645"/>
                  <a:gd name="connsiteX12" fmla="*/ 24702 w 41529"/>
                  <a:gd name="connsiteY12" fmla="*/ 83947 h 84645"/>
                  <a:gd name="connsiteX13" fmla="*/ 19241 w 41529"/>
                  <a:gd name="connsiteY13" fmla="*/ 81280 h 84645"/>
                  <a:gd name="connsiteX14" fmla="*/ 15113 w 41529"/>
                  <a:gd name="connsiteY14" fmla="*/ 75946 h 84645"/>
                  <a:gd name="connsiteX15" fmla="*/ 13526 w 41529"/>
                  <a:gd name="connsiteY15" fmla="*/ 67120 h 84645"/>
                  <a:gd name="connsiteX16" fmla="*/ 13526 w 41529"/>
                  <a:gd name="connsiteY16" fmla="*/ 26352 h 84645"/>
                  <a:gd name="connsiteX17" fmla="*/ 0 w 41529"/>
                  <a:gd name="connsiteY17" fmla="*/ 26352 h 84645"/>
                  <a:gd name="connsiteX18" fmla="*/ 0 w 41529"/>
                  <a:gd name="connsiteY18" fmla="*/ 18415 h 84645"/>
                  <a:gd name="connsiteX19" fmla="*/ 13526 w 41529"/>
                  <a:gd name="connsiteY19" fmla="*/ 18415 h 84645"/>
                  <a:gd name="connsiteX20" fmla="*/ 13526 w 41529"/>
                  <a:gd name="connsiteY20" fmla="*/ 0 h 84645"/>
                  <a:gd name="connsiteX21" fmla="*/ 23051 w 41529"/>
                  <a:gd name="connsiteY21" fmla="*/ 0 h 84645"/>
                  <a:gd name="connsiteX22" fmla="*/ 23051 w 41529"/>
                  <a:gd name="connsiteY22" fmla="*/ 18415 h 84645"/>
                  <a:gd name="connsiteX23" fmla="*/ 41466 w 41529"/>
                  <a:gd name="connsiteY23" fmla="*/ 18415 h 84645"/>
                  <a:gd name="connsiteX24" fmla="*/ 41466 w 41529"/>
                  <a:gd name="connsiteY24" fmla="*/ 26352 h 84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1529" h="84645">
                    <a:moveTo>
                      <a:pt x="41402" y="26289"/>
                    </a:moveTo>
                    <a:lnTo>
                      <a:pt x="22987" y="26289"/>
                    </a:lnTo>
                    <a:lnTo>
                      <a:pt x="22987" y="64452"/>
                    </a:lnTo>
                    <a:cubicBezTo>
                      <a:pt x="22987" y="66865"/>
                      <a:pt x="23241" y="68897"/>
                      <a:pt x="23685" y="70485"/>
                    </a:cubicBezTo>
                    <a:cubicBezTo>
                      <a:pt x="24130" y="72072"/>
                      <a:pt x="24829" y="73279"/>
                      <a:pt x="25718" y="74168"/>
                    </a:cubicBezTo>
                    <a:cubicBezTo>
                      <a:pt x="26607" y="75057"/>
                      <a:pt x="27622" y="75628"/>
                      <a:pt x="28893" y="76009"/>
                    </a:cubicBezTo>
                    <a:cubicBezTo>
                      <a:pt x="30099" y="76327"/>
                      <a:pt x="31433" y="76517"/>
                      <a:pt x="32830" y="76517"/>
                    </a:cubicBezTo>
                    <a:cubicBezTo>
                      <a:pt x="34163" y="76517"/>
                      <a:pt x="35497" y="76327"/>
                      <a:pt x="36957" y="75946"/>
                    </a:cubicBezTo>
                    <a:cubicBezTo>
                      <a:pt x="38418" y="75565"/>
                      <a:pt x="39751" y="75057"/>
                      <a:pt x="41084" y="74422"/>
                    </a:cubicBezTo>
                    <a:lnTo>
                      <a:pt x="41529" y="82677"/>
                    </a:lnTo>
                    <a:cubicBezTo>
                      <a:pt x="39878" y="83312"/>
                      <a:pt x="38100" y="83820"/>
                      <a:pt x="36259" y="84138"/>
                    </a:cubicBezTo>
                    <a:cubicBezTo>
                      <a:pt x="34417" y="84455"/>
                      <a:pt x="32448" y="84646"/>
                      <a:pt x="30290" y="84646"/>
                    </a:cubicBezTo>
                    <a:cubicBezTo>
                      <a:pt x="28511" y="84646"/>
                      <a:pt x="26670" y="84391"/>
                      <a:pt x="24702" y="83947"/>
                    </a:cubicBezTo>
                    <a:cubicBezTo>
                      <a:pt x="22733" y="83502"/>
                      <a:pt x="20955" y="82614"/>
                      <a:pt x="19241" y="81280"/>
                    </a:cubicBezTo>
                    <a:cubicBezTo>
                      <a:pt x="17590" y="79946"/>
                      <a:pt x="16193" y="78232"/>
                      <a:pt x="15113" y="75946"/>
                    </a:cubicBezTo>
                    <a:cubicBezTo>
                      <a:pt x="14034" y="73723"/>
                      <a:pt x="13526" y="70802"/>
                      <a:pt x="13526" y="67120"/>
                    </a:cubicBezTo>
                    <a:lnTo>
                      <a:pt x="13526" y="26352"/>
                    </a:lnTo>
                    <a:lnTo>
                      <a:pt x="0" y="26352"/>
                    </a:lnTo>
                    <a:lnTo>
                      <a:pt x="0" y="18415"/>
                    </a:lnTo>
                    <a:lnTo>
                      <a:pt x="13526" y="18415"/>
                    </a:lnTo>
                    <a:lnTo>
                      <a:pt x="13526" y="0"/>
                    </a:lnTo>
                    <a:lnTo>
                      <a:pt x="23051" y="0"/>
                    </a:lnTo>
                    <a:lnTo>
                      <a:pt x="23051" y="18415"/>
                    </a:lnTo>
                    <a:lnTo>
                      <a:pt x="41466" y="18415"/>
                    </a:lnTo>
                    <a:lnTo>
                      <a:pt x="41466" y="2635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92282415-C2EE-BA01-E643-85FDF44C21A5}"/>
                  </a:ext>
                </a:extLst>
              </p:cNvPr>
              <p:cNvSpPr/>
              <p:nvPr/>
            </p:nvSpPr>
            <p:spPr>
              <a:xfrm>
                <a:off x="7541514" y="5047234"/>
                <a:ext cx="97028" cy="65404"/>
              </a:xfrm>
              <a:custGeom>
                <a:avLst/>
                <a:gdLst>
                  <a:gd name="connsiteX0" fmla="*/ 10351 w 97028"/>
                  <a:gd name="connsiteY0" fmla="*/ 0 h 65404"/>
                  <a:gd name="connsiteX1" fmla="*/ 26162 w 97028"/>
                  <a:gd name="connsiteY1" fmla="*/ 53086 h 65404"/>
                  <a:gd name="connsiteX2" fmla="*/ 26416 w 97028"/>
                  <a:gd name="connsiteY2" fmla="*/ 53086 h 65404"/>
                  <a:gd name="connsiteX3" fmla="*/ 44005 w 97028"/>
                  <a:gd name="connsiteY3" fmla="*/ 0 h 65404"/>
                  <a:gd name="connsiteX4" fmla="*/ 53213 w 97028"/>
                  <a:gd name="connsiteY4" fmla="*/ 0 h 65404"/>
                  <a:gd name="connsiteX5" fmla="*/ 71120 w 97028"/>
                  <a:gd name="connsiteY5" fmla="*/ 53086 h 65404"/>
                  <a:gd name="connsiteX6" fmla="*/ 71374 w 97028"/>
                  <a:gd name="connsiteY6" fmla="*/ 53086 h 65404"/>
                  <a:gd name="connsiteX7" fmla="*/ 86995 w 97028"/>
                  <a:gd name="connsiteY7" fmla="*/ 0 h 65404"/>
                  <a:gd name="connsiteX8" fmla="*/ 97028 w 97028"/>
                  <a:gd name="connsiteY8" fmla="*/ 0 h 65404"/>
                  <a:gd name="connsiteX9" fmla="*/ 76327 w 97028"/>
                  <a:gd name="connsiteY9" fmla="*/ 65405 h 65404"/>
                  <a:gd name="connsiteX10" fmla="*/ 65977 w 97028"/>
                  <a:gd name="connsiteY10" fmla="*/ 65405 h 65404"/>
                  <a:gd name="connsiteX11" fmla="*/ 48514 w 97028"/>
                  <a:gd name="connsiteY11" fmla="*/ 12446 h 65404"/>
                  <a:gd name="connsiteX12" fmla="*/ 48260 w 97028"/>
                  <a:gd name="connsiteY12" fmla="*/ 12446 h 65404"/>
                  <a:gd name="connsiteX13" fmla="*/ 31052 w 97028"/>
                  <a:gd name="connsiteY13" fmla="*/ 65405 h 65404"/>
                  <a:gd name="connsiteX14" fmla="*/ 20701 w 97028"/>
                  <a:gd name="connsiteY14" fmla="*/ 65405 h 65404"/>
                  <a:gd name="connsiteX15" fmla="*/ 0 w 97028"/>
                  <a:gd name="connsiteY15" fmla="*/ 0 h 65404"/>
                  <a:gd name="connsiteX16" fmla="*/ 10223 w 97028"/>
                  <a:gd name="connsiteY16" fmla="*/ 0 h 65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7028" h="65404">
                    <a:moveTo>
                      <a:pt x="10351" y="0"/>
                    </a:moveTo>
                    <a:lnTo>
                      <a:pt x="26162" y="53086"/>
                    </a:lnTo>
                    <a:lnTo>
                      <a:pt x="26416" y="53086"/>
                    </a:lnTo>
                    <a:lnTo>
                      <a:pt x="44005" y="0"/>
                    </a:lnTo>
                    <a:lnTo>
                      <a:pt x="53213" y="0"/>
                    </a:lnTo>
                    <a:lnTo>
                      <a:pt x="71120" y="53086"/>
                    </a:lnTo>
                    <a:lnTo>
                      <a:pt x="71374" y="53086"/>
                    </a:lnTo>
                    <a:lnTo>
                      <a:pt x="86995" y="0"/>
                    </a:lnTo>
                    <a:lnTo>
                      <a:pt x="97028" y="0"/>
                    </a:lnTo>
                    <a:lnTo>
                      <a:pt x="76327" y="65405"/>
                    </a:lnTo>
                    <a:lnTo>
                      <a:pt x="65977" y="65405"/>
                    </a:lnTo>
                    <a:lnTo>
                      <a:pt x="48514" y="12446"/>
                    </a:lnTo>
                    <a:lnTo>
                      <a:pt x="48260" y="12446"/>
                    </a:lnTo>
                    <a:lnTo>
                      <a:pt x="31052" y="65405"/>
                    </a:lnTo>
                    <a:lnTo>
                      <a:pt x="20701" y="65405"/>
                    </a:lnTo>
                    <a:lnTo>
                      <a:pt x="0" y="0"/>
                    </a:lnTo>
                    <a:lnTo>
                      <a:pt x="102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 154">
                <a:extLst>
                  <a:ext uri="{FF2B5EF4-FFF2-40B4-BE49-F238E27FC236}">
                    <a16:creationId xmlns:a16="http://schemas.microsoft.com/office/drawing/2014/main" id="{68A182C4-C929-06BB-A04E-09E8D3DD1E22}"/>
                  </a:ext>
                </a:extLst>
              </p:cNvPr>
              <p:cNvSpPr/>
              <p:nvPr/>
            </p:nvSpPr>
            <p:spPr>
              <a:xfrm>
                <a:off x="7652956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58EF7CDC-CD87-80AD-9228-57C95263B61A}"/>
                  </a:ext>
                </a:extLst>
              </p:cNvPr>
              <p:cNvSpPr/>
              <p:nvPr/>
            </p:nvSpPr>
            <p:spPr>
              <a:xfrm>
                <a:off x="7682547" y="5045646"/>
                <a:ext cx="50419" cy="68770"/>
              </a:xfrm>
              <a:custGeom>
                <a:avLst/>
                <a:gdLst>
                  <a:gd name="connsiteX0" fmla="*/ 42037 w 50419"/>
                  <a:gd name="connsiteY0" fmla="*/ 17082 h 68770"/>
                  <a:gd name="connsiteX1" fmla="*/ 35687 w 50419"/>
                  <a:gd name="connsiteY1" fmla="*/ 10477 h 68770"/>
                  <a:gd name="connsiteX2" fmla="*/ 25971 w 50419"/>
                  <a:gd name="connsiteY2" fmla="*/ 7874 h 68770"/>
                  <a:gd name="connsiteX3" fmla="*/ 20955 w 50419"/>
                  <a:gd name="connsiteY3" fmla="*/ 8445 h 68770"/>
                  <a:gd name="connsiteX4" fmla="*/ 16510 w 50419"/>
                  <a:gd name="connsiteY4" fmla="*/ 10287 h 68770"/>
                  <a:gd name="connsiteX5" fmla="*/ 13335 w 50419"/>
                  <a:gd name="connsiteY5" fmla="*/ 13525 h 68770"/>
                  <a:gd name="connsiteX6" fmla="*/ 12129 w 50419"/>
                  <a:gd name="connsiteY6" fmla="*/ 18161 h 68770"/>
                  <a:gd name="connsiteX7" fmla="*/ 15875 w 50419"/>
                  <a:gd name="connsiteY7" fmla="*/ 25209 h 68770"/>
                  <a:gd name="connsiteX8" fmla="*/ 27749 w 50419"/>
                  <a:gd name="connsiteY8" fmla="*/ 29337 h 68770"/>
                  <a:gd name="connsiteX9" fmla="*/ 44895 w 50419"/>
                  <a:gd name="connsiteY9" fmla="*/ 36258 h 68770"/>
                  <a:gd name="connsiteX10" fmla="*/ 50419 w 50419"/>
                  <a:gd name="connsiteY10" fmla="*/ 48514 h 68770"/>
                  <a:gd name="connsiteX11" fmla="*/ 48260 w 50419"/>
                  <a:gd name="connsiteY11" fmla="*/ 57975 h 68770"/>
                  <a:gd name="connsiteX12" fmla="*/ 42609 w 50419"/>
                  <a:gd name="connsiteY12" fmla="*/ 64262 h 68770"/>
                  <a:gd name="connsiteX13" fmla="*/ 34734 w 50419"/>
                  <a:gd name="connsiteY13" fmla="*/ 67754 h 68770"/>
                  <a:gd name="connsiteX14" fmla="*/ 25845 w 50419"/>
                  <a:gd name="connsiteY14" fmla="*/ 68770 h 68770"/>
                  <a:gd name="connsiteX15" fmla="*/ 11430 w 50419"/>
                  <a:gd name="connsiteY15" fmla="*/ 65722 h 68770"/>
                  <a:gd name="connsiteX16" fmla="*/ 0 w 50419"/>
                  <a:gd name="connsiteY16" fmla="*/ 56070 h 68770"/>
                  <a:gd name="connsiteX17" fmla="*/ 7557 w 50419"/>
                  <a:gd name="connsiteY17" fmla="*/ 50482 h 68770"/>
                  <a:gd name="connsiteX18" fmla="*/ 14986 w 50419"/>
                  <a:gd name="connsiteY18" fmla="*/ 57721 h 68770"/>
                  <a:gd name="connsiteX19" fmla="*/ 25718 w 50419"/>
                  <a:gd name="connsiteY19" fmla="*/ 60642 h 68770"/>
                  <a:gd name="connsiteX20" fmla="*/ 31559 w 50419"/>
                  <a:gd name="connsiteY20" fmla="*/ 60071 h 68770"/>
                  <a:gd name="connsiteX21" fmla="*/ 36449 w 50419"/>
                  <a:gd name="connsiteY21" fmla="*/ 58102 h 68770"/>
                  <a:gd name="connsiteX22" fmla="*/ 39815 w 50419"/>
                  <a:gd name="connsiteY22" fmla="*/ 54546 h 68770"/>
                  <a:gd name="connsiteX23" fmla="*/ 41084 w 50419"/>
                  <a:gd name="connsiteY23" fmla="*/ 49149 h 68770"/>
                  <a:gd name="connsiteX24" fmla="*/ 36132 w 50419"/>
                  <a:gd name="connsiteY24" fmla="*/ 41402 h 68770"/>
                  <a:gd name="connsiteX25" fmla="*/ 21844 w 50419"/>
                  <a:gd name="connsiteY25" fmla="*/ 36576 h 68770"/>
                  <a:gd name="connsiteX26" fmla="*/ 15622 w 50419"/>
                  <a:gd name="connsiteY26" fmla="*/ 34798 h 68770"/>
                  <a:gd name="connsiteX27" fmla="*/ 9525 w 50419"/>
                  <a:gd name="connsiteY27" fmla="*/ 31750 h 68770"/>
                  <a:gd name="connsiteX28" fmla="*/ 4890 w 50419"/>
                  <a:gd name="connsiteY28" fmla="*/ 26670 h 68770"/>
                  <a:gd name="connsiteX29" fmla="*/ 3048 w 50419"/>
                  <a:gd name="connsiteY29" fmla="*/ 18986 h 68770"/>
                  <a:gd name="connsiteX30" fmla="*/ 5017 w 50419"/>
                  <a:gd name="connsiteY30" fmla="*/ 10414 h 68770"/>
                  <a:gd name="connsiteX31" fmla="*/ 10287 w 50419"/>
                  <a:gd name="connsiteY31" fmla="*/ 4572 h 68770"/>
                  <a:gd name="connsiteX32" fmla="*/ 17780 w 50419"/>
                  <a:gd name="connsiteY32" fmla="*/ 1143 h 68770"/>
                  <a:gd name="connsiteX33" fmla="*/ 26416 w 50419"/>
                  <a:gd name="connsiteY33" fmla="*/ 0 h 68770"/>
                  <a:gd name="connsiteX34" fmla="*/ 39688 w 50419"/>
                  <a:gd name="connsiteY34" fmla="*/ 3048 h 68770"/>
                  <a:gd name="connsiteX35" fmla="*/ 49340 w 50419"/>
                  <a:gd name="connsiteY35" fmla="*/ 11684 h 68770"/>
                  <a:gd name="connsiteX36" fmla="*/ 42101 w 50419"/>
                  <a:gd name="connsiteY36" fmla="*/ 17145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0419" h="68770">
                    <a:moveTo>
                      <a:pt x="42037" y="17082"/>
                    </a:moveTo>
                    <a:cubicBezTo>
                      <a:pt x="40640" y="14351"/>
                      <a:pt x="38545" y="12192"/>
                      <a:pt x="35687" y="10477"/>
                    </a:cubicBezTo>
                    <a:cubicBezTo>
                      <a:pt x="32830" y="8763"/>
                      <a:pt x="29591" y="7874"/>
                      <a:pt x="25971" y="7874"/>
                    </a:cubicBezTo>
                    <a:cubicBezTo>
                      <a:pt x="24321" y="7874"/>
                      <a:pt x="22606" y="8064"/>
                      <a:pt x="20955" y="8445"/>
                    </a:cubicBezTo>
                    <a:cubicBezTo>
                      <a:pt x="19304" y="8826"/>
                      <a:pt x="17780" y="9398"/>
                      <a:pt x="16510" y="10287"/>
                    </a:cubicBezTo>
                    <a:cubicBezTo>
                      <a:pt x="15177" y="11113"/>
                      <a:pt x="14160" y="12192"/>
                      <a:pt x="13335" y="13525"/>
                    </a:cubicBezTo>
                    <a:cubicBezTo>
                      <a:pt x="12573" y="14859"/>
                      <a:pt x="12129" y="16383"/>
                      <a:pt x="12129" y="18161"/>
                    </a:cubicBezTo>
                    <a:cubicBezTo>
                      <a:pt x="12129" y="21209"/>
                      <a:pt x="13398" y="23558"/>
                      <a:pt x="15875" y="25209"/>
                    </a:cubicBezTo>
                    <a:cubicBezTo>
                      <a:pt x="18415" y="26860"/>
                      <a:pt x="22352" y="28194"/>
                      <a:pt x="27749" y="29337"/>
                    </a:cubicBezTo>
                    <a:cubicBezTo>
                      <a:pt x="35496" y="30924"/>
                      <a:pt x="41211" y="33210"/>
                      <a:pt x="44895" y="36258"/>
                    </a:cubicBezTo>
                    <a:cubicBezTo>
                      <a:pt x="48578" y="39307"/>
                      <a:pt x="50419" y="43370"/>
                      <a:pt x="50419" y="48514"/>
                    </a:cubicBezTo>
                    <a:cubicBezTo>
                      <a:pt x="50419" y="52260"/>
                      <a:pt x="49721" y="55372"/>
                      <a:pt x="48260" y="57975"/>
                    </a:cubicBezTo>
                    <a:cubicBezTo>
                      <a:pt x="46799" y="60515"/>
                      <a:pt x="44958" y="62611"/>
                      <a:pt x="42609" y="64262"/>
                    </a:cubicBezTo>
                    <a:cubicBezTo>
                      <a:pt x="40259" y="65913"/>
                      <a:pt x="37656" y="67056"/>
                      <a:pt x="34734" y="67754"/>
                    </a:cubicBezTo>
                    <a:cubicBezTo>
                      <a:pt x="31814" y="68453"/>
                      <a:pt x="28829" y="68770"/>
                      <a:pt x="25845" y="68770"/>
                    </a:cubicBezTo>
                    <a:cubicBezTo>
                      <a:pt x="20892" y="68770"/>
                      <a:pt x="16129" y="67754"/>
                      <a:pt x="11430" y="65722"/>
                    </a:cubicBezTo>
                    <a:cubicBezTo>
                      <a:pt x="6795" y="63690"/>
                      <a:pt x="2984" y="60452"/>
                      <a:pt x="0" y="56070"/>
                    </a:cubicBezTo>
                    <a:lnTo>
                      <a:pt x="7557" y="50482"/>
                    </a:lnTo>
                    <a:cubicBezTo>
                      <a:pt x="9208" y="53340"/>
                      <a:pt x="11684" y="55816"/>
                      <a:pt x="14986" y="57721"/>
                    </a:cubicBezTo>
                    <a:cubicBezTo>
                      <a:pt x="18224" y="59690"/>
                      <a:pt x="21844" y="60642"/>
                      <a:pt x="25718" y="60642"/>
                    </a:cubicBezTo>
                    <a:cubicBezTo>
                      <a:pt x="27749" y="60642"/>
                      <a:pt x="29718" y="60452"/>
                      <a:pt x="31559" y="60071"/>
                    </a:cubicBezTo>
                    <a:cubicBezTo>
                      <a:pt x="33401" y="59690"/>
                      <a:pt x="35052" y="59055"/>
                      <a:pt x="36449" y="58102"/>
                    </a:cubicBezTo>
                    <a:cubicBezTo>
                      <a:pt x="37847" y="57150"/>
                      <a:pt x="38989" y="56007"/>
                      <a:pt x="39815" y="54546"/>
                    </a:cubicBezTo>
                    <a:cubicBezTo>
                      <a:pt x="40640" y="53086"/>
                      <a:pt x="41084" y="51308"/>
                      <a:pt x="41084" y="49149"/>
                    </a:cubicBezTo>
                    <a:cubicBezTo>
                      <a:pt x="41084" y="45720"/>
                      <a:pt x="39434" y="43116"/>
                      <a:pt x="36132" y="41402"/>
                    </a:cubicBezTo>
                    <a:cubicBezTo>
                      <a:pt x="32830" y="39688"/>
                      <a:pt x="28067" y="38100"/>
                      <a:pt x="21844" y="36576"/>
                    </a:cubicBezTo>
                    <a:cubicBezTo>
                      <a:pt x="19876" y="36132"/>
                      <a:pt x="17844" y="35496"/>
                      <a:pt x="15622" y="34798"/>
                    </a:cubicBezTo>
                    <a:cubicBezTo>
                      <a:pt x="13462" y="34099"/>
                      <a:pt x="11430" y="33083"/>
                      <a:pt x="9525" y="31750"/>
                    </a:cubicBezTo>
                    <a:cubicBezTo>
                      <a:pt x="7684" y="30416"/>
                      <a:pt x="6097" y="28702"/>
                      <a:pt x="4890" y="26670"/>
                    </a:cubicBezTo>
                    <a:cubicBezTo>
                      <a:pt x="3683" y="24638"/>
                      <a:pt x="3048" y="22034"/>
                      <a:pt x="3048" y="18986"/>
                    </a:cubicBezTo>
                    <a:cubicBezTo>
                      <a:pt x="3048" y="15621"/>
                      <a:pt x="3683" y="12763"/>
                      <a:pt x="5017" y="10414"/>
                    </a:cubicBezTo>
                    <a:cubicBezTo>
                      <a:pt x="6350" y="8064"/>
                      <a:pt x="8065" y="6096"/>
                      <a:pt x="10287" y="4572"/>
                    </a:cubicBezTo>
                    <a:cubicBezTo>
                      <a:pt x="12447" y="3048"/>
                      <a:pt x="14986" y="1905"/>
                      <a:pt x="17780" y="1143"/>
                    </a:cubicBezTo>
                    <a:cubicBezTo>
                      <a:pt x="20574" y="381"/>
                      <a:pt x="23432" y="0"/>
                      <a:pt x="26416" y="0"/>
                    </a:cubicBezTo>
                    <a:cubicBezTo>
                      <a:pt x="30988" y="0"/>
                      <a:pt x="35433" y="1016"/>
                      <a:pt x="39688" y="3048"/>
                    </a:cubicBezTo>
                    <a:cubicBezTo>
                      <a:pt x="43942" y="5080"/>
                      <a:pt x="47181" y="8001"/>
                      <a:pt x="49340" y="11684"/>
                    </a:cubicBezTo>
                    <a:lnTo>
                      <a:pt x="42101" y="17145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7AF0A8ED-174A-1A31-F6D1-CCF0145994D4}"/>
                  </a:ext>
                </a:extLst>
              </p:cNvPr>
              <p:cNvSpPr/>
              <p:nvPr/>
            </p:nvSpPr>
            <p:spPr>
              <a:xfrm>
                <a:off x="774992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560100B7-3C17-72DD-120B-2AC9D524C583}"/>
                  </a:ext>
                </a:extLst>
              </p:cNvPr>
              <p:cNvSpPr/>
              <p:nvPr/>
            </p:nvSpPr>
            <p:spPr>
              <a:xfrm>
                <a:off x="7816850" y="5045455"/>
                <a:ext cx="64325" cy="68834"/>
              </a:xfrm>
              <a:custGeom>
                <a:avLst/>
                <a:gdLst>
                  <a:gd name="connsiteX0" fmla="*/ 64326 w 64325"/>
                  <a:gd name="connsiteY0" fmla="*/ 32512 h 68834"/>
                  <a:gd name="connsiteX1" fmla="*/ 64326 w 64325"/>
                  <a:gd name="connsiteY1" fmla="*/ 34608 h 68834"/>
                  <a:gd name="connsiteX2" fmla="*/ 64198 w 64325"/>
                  <a:gd name="connsiteY2" fmla="*/ 36957 h 68834"/>
                  <a:gd name="connsiteX3" fmla="*/ 9969 w 64325"/>
                  <a:gd name="connsiteY3" fmla="*/ 36957 h 68834"/>
                  <a:gd name="connsiteX4" fmla="*/ 11938 w 64325"/>
                  <a:gd name="connsiteY4" fmla="*/ 46165 h 68834"/>
                  <a:gd name="connsiteX5" fmla="*/ 16955 w 64325"/>
                  <a:gd name="connsiteY5" fmla="*/ 53721 h 68834"/>
                  <a:gd name="connsiteX6" fmla="*/ 24511 w 64325"/>
                  <a:gd name="connsiteY6" fmla="*/ 58801 h 68834"/>
                  <a:gd name="connsiteX7" fmla="*/ 33845 w 64325"/>
                  <a:gd name="connsiteY7" fmla="*/ 60706 h 68834"/>
                  <a:gd name="connsiteX8" fmla="*/ 46609 w 64325"/>
                  <a:gd name="connsiteY8" fmla="*/ 57277 h 68834"/>
                  <a:gd name="connsiteX9" fmla="*/ 54801 w 64325"/>
                  <a:gd name="connsiteY9" fmla="*/ 49403 h 68834"/>
                  <a:gd name="connsiteX10" fmla="*/ 61913 w 64325"/>
                  <a:gd name="connsiteY10" fmla="*/ 54991 h 68834"/>
                  <a:gd name="connsiteX11" fmla="*/ 48958 w 64325"/>
                  <a:gd name="connsiteY11" fmla="*/ 65596 h 68834"/>
                  <a:gd name="connsiteX12" fmla="*/ 33782 w 64325"/>
                  <a:gd name="connsiteY12" fmla="*/ 68834 h 68834"/>
                  <a:gd name="connsiteX13" fmla="*/ 20320 w 64325"/>
                  <a:gd name="connsiteY13" fmla="*/ 66230 h 68834"/>
                  <a:gd name="connsiteX14" fmla="*/ 9652 w 64325"/>
                  <a:gd name="connsiteY14" fmla="*/ 59055 h 68834"/>
                  <a:gd name="connsiteX15" fmla="*/ 2604 w 64325"/>
                  <a:gd name="connsiteY15" fmla="*/ 48133 h 68834"/>
                  <a:gd name="connsiteX16" fmla="*/ 0 w 64325"/>
                  <a:gd name="connsiteY16" fmla="*/ 34417 h 68834"/>
                  <a:gd name="connsiteX17" fmla="*/ 2540 w 64325"/>
                  <a:gd name="connsiteY17" fmla="*/ 20701 h 68834"/>
                  <a:gd name="connsiteX18" fmla="*/ 9525 w 64325"/>
                  <a:gd name="connsiteY18" fmla="*/ 9779 h 68834"/>
                  <a:gd name="connsiteX19" fmla="*/ 20003 w 64325"/>
                  <a:gd name="connsiteY19" fmla="*/ 2603 h 68834"/>
                  <a:gd name="connsiteX20" fmla="*/ 33020 w 64325"/>
                  <a:gd name="connsiteY20" fmla="*/ 0 h 68834"/>
                  <a:gd name="connsiteX21" fmla="*/ 46545 w 64325"/>
                  <a:gd name="connsiteY21" fmla="*/ 2603 h 68834"/>
                  <a:gd name="connsiteX22" fmla="*/ 56324 w 64325"/>
                  <a:gd name="connsiteY22" fmla="*/ 9589 h 68834"/>
                  <a:gd name="connsiteX23" fmla="*/ 62294 w 64325"/>
                  <a:gd name="connsiteY23" fmla="*/ 19876 h 68834"/>
                  <a:gd name="connsiteX24" fmla="*/ 64326 w 64325"/>
                  <a:gd name="connsiteY24" fmla="*/ 32448 h 68834"/>
                  <a:gd name="connsiteX25" fmla="*/ 54673 w 64325"/>
                  <a:gd name="connsiteY25" fmla="*/ 29464 h 68834"/>
                  <a:gd name="connsiteX26" fmla="*/ 48705 w 64325"/>
                  <a:gd name="connsiteY26" fmla="*/ 14160 h 68834"/>
                  <a:gd name="connsiteX27" fmla="*/ 32956 w 64325"/>
                  <a:gd name="connsiteY27" fmla="*/ 8065 h 68834"/>
                  <a:gd name="connsiteX28" fmla="*/ 24130 w 64325"/>
                  <a:gd name="connsiteY28" fmla="*/ 9779 h 68834"/>
                  <a:gd name="connsiteX29" fmla="*/ 17018 w 64325"/>
                  <a:gd name="connsiteY29" fmla="*/ 14541 h 68834"/>
                  <a:gd name="connsiteX30" fmla="*/ 12129 w 64325"/>
                  <a:gd name="connsiteY30" fmla="*/ 21399 h 68834"/>
                  <a:gd name="connsiteX31" fmla="*/ 10033 w 64325"/>
                  <a:gd name="connsiteY31" fmla="*/ 29464 h 68834"/>
                  <a:gd name="connsiteX32" fmla="*/ 54610 w 64325"/>
                  <a:gd name="connsiteY32" fmla="*/ 29464 h 68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4325" h="68834">
                    <a:moveTo>
                      <a:pt x="64326" y="32512"/>
                    </a:moveTo>
                    <a:lnTo>
                      <a:pt x="64326" y="34608"/>
                    </a:lnTo>
                    <a:cubicBezTo>
                      <a:pt x="64326" y="35370"/>
                      <a:pt x="64326" y="36132"/>
                      <a:pt x="64198" y="36957"/>
                    </a:cubicBezTo>
                    <a:lnTo>
                      <a:pt x="9969" y="36957"/>
                    </a:lnTo>
                    <a:cubicBezTo>
                      <a:pt x="10033" y="40196"/>
                      <a:pt x="10731" y="43307"/>
                      <a:pt x="11938" y="46165"/>
                    </a:cubicBezTo>
                    <a:cubicBezTo>
                      <a:pt x="13144" y="49022"/>
                      <a:pt x="14795" y="51562"/>
                      <a:pt x="16955" y="53721"/>
                    </a:cubicBezTo>
                    <a:cubicBezTo>
                      <a:pt x="19114" y="55880"/>
                      <a:pt x="21590" y="57531"/>
                      <a:pt x="24511" y="58801"/>
                    </a:cubicBezTo>
                    <a:cubicBezTo>
                      <a:pt x="27432" y="60071"/>
                      <a:pt x="30544" y="60706"/>
                      <a:pt x="33845" y="60706"/>
                    </a:cubicBezTo>
                    <a:cubicBezTo>
                      <a:pt x="38798" y="60706"/>
                      <a:pt x="43053" y="59563"/>
                      <a:pt x="46609" y="57277"/>
                    </a:cubicBezTo>
                    <a:cubicBezTo>
                      <a:pt x="50165" y="54991"/>
                      <a:pt x="52895" y="52388"/>
                      <a:pt x="54801" y="49403"/>
                    </a:cubicBezTo>
                    <a:lnTo>
                      <a:pt x="61913" y="54991"/>
                    </a:lnTo>
                    <a:cubicBezTo>
                      <a:pt x="57976" y="59944"/>
                      <a:pt x="53721" y="63436"/>
                      <a:pt x="48958" y="65596"/>
                    </a:cubicBezTo>
                    <a:cubicBezTo>
                      <a:pt x="44196" y="67754"/>
                      <a:pt x="39180" y="68834"/>
                      <a:pt x="33782" y="68834"/>
                    </a:cubicBezTo>
                    <a:cubicBezTo>
                      <a:pt x="28956" y="68834"/>
                      <a:pt x="24447" y="67945"/>
                      <a:pt x="20320" y="66230"/>
                    </a:cubicBezTo>
                    <a:cubicBezTo>
                      <a:pt x="16193" y="64516"/>
                      <a:pt x="12636" y="62103"/>
                      <a:pt x="9652" y="59055"/>
                    </a:cubicBezTo>
                    <a:cubicBezTo>
                      <a:pt x="6668" y="56007"/>
                      <a:pt x="4318" y="52324"/>
                      <a:pt x="2604" y="48133"/>
                    </a:cubicBezTo>
                    <a:cubicBezTo>
                      <a:pt x="889" y="43942"/>
                      <a:pt x="0" y="39370"/>
                      <a:pt x="0" y="34417"/>
                    </a:cubicBezTo>
                    <a:cubicBezTo>
                      <a:pt x="0" y="29464"/>
                      <a:pt x="826" y="24892"/>
                      <a:pt x="2540" y="20701"/>
                    </a:cubicBezTo>
                    <a:cubicBezTo>
                      <a:pt x="4191" y="16510"/>
                      <a:pt x="6541" y="12891"/>
                      <a:pt x="9525" y="9779"/>
                    </a:cubicBezTo>
                    <a:cubicBezTo>
                      <a:pt x="12509" y="6731"/>
                      <a:pt x="16002" y="4318"/>
                      <a:pt x="20003" y="2603"/>
                    </a:cubicBezTo>
                    <a:cubicBezTo>
                      <a:pt x="24003" y="889"/>
                      <a:pt x="28321" y="0"/>
                      <a:pt x="33020" y="0"/>
                    </a:cubicBezTo>
                    <a:cubicBezTo>
                      <a:pt x="38164" y="0"/>
                      <a:pt x="42672" y="889"/>
                      <a:pt x="46545" y="2603"/>
                    </a:cubicBezTo>
                    <a:cubicBezTo>
                      <a:pt x="50482" y="4318"/>
                      <a:pt x="53721" y="6667"/>
                      <a:pt x="56324" y="9589"/>
                    </a:cubicBezTo>
                    <a:cubicBezTo>
                      <a:pt x="58928" y="12510"/>
                      <a:pt x="60896" y="15939"/>
                      <a:pt x="62294" y="19876"/>
                    </a:cubicBezTo>
                    <a:cubicBezTo>
                      <a:pt x="63627" y="23813"/>
                      <a:pt x="64326" y="28003"/>
                      <a:pt x="64326" y="32448"/>
                    </a:cubicBezTo>
                    <a:close/>
                    <a:moveTo>
                      <a:pt x="54673" y="29464"/>
                    </a:moveTo>
                    <a:cubicBezTo>
                      <a:pt x="54419" y="23304"/>
                      <a:pt x="52388" y="18224"/>
                      <a:pt x="48705" y="14160"/>
                    </a:cubicBezTo>
                    <a:cubicBezTo>
                      <a:pt x="45021" y="10097"/>
                      <a:pt x="39815" y="8065"/>
                      <a:pt x="32956" y="8065"/>
                    </a:cubicBezTo>
                    <a:cubicBezTo>
                      <a:pt x="29781" y="8065"/>
                      <a:pt x="26860" y="8636"/>
                      <a:pt x="24130" y="9779"/>
                    </a:cubicBezTo>
                    <a:cubicBezTo>
                      <a:pt x="21399" y="10922"/>
                      <a:pt x="19050" y="12510"/>
                      <a:pt x="17018" y="14541"/>
                    </a:cubicBezTo>
                    <a:cubicBezTo>
                      <a:pt x="14986" y="16573"/>
                      <a:pt x="13335" y="18796"/>
                      <a:pt x="12129" y="21399"/>
                    </a:cubicBezTo>
                    <a:cubicBezTo>
                      <a:pt x="10922" y="23940"/>
                      <a:pt x="10223" y="26670"/>
                      <a:pt x="10033" y="29464"/>
                    </a:cubicBezTo>
                    <a:lnTo>
                      <a:pt x="54610" y="29464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C5180CCA-67B5-AC79-DEC6-8C0E843525CC}"/>
                  </a:ext>
                </a:extLst>
              </p:cNvPr>
              <p:cNvSpPr/>
              <p:nvPr/>
            </p:nvSpPr>
            <p:spPr>
              <a:xfrm>
                <a:off x="7900987" y="5045583"/>
                <a:ext cx="57150" cy="67055"/>
              </a:xfrm>
              <a:custGeom>
                <a:avLst/>
                <a:gdLst>
                  <a:gd name="connsiteX0" fmla="*/ 9081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3 w 57150"/>
                  <a:gd name="connsiteY15" fmla="*/ 9525 h 67055"/>
                  <a:gd name="connsiteX16" fmla="*/ 16193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1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1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5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9" y="8001"/>
                      <a:pt x="24956" y="8509"/>
                      <a:pt x="22543" y="9525"/>
                    </a:cubicBezTo>
                    <a:cubicBezTo>
                      <a:pt x="20193" y="10541"/>
                      <a:pt x="18034" y="12128"/>
                      <a:pt x="16193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5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1A43B955-7C7F-D16D-F5F8-5F9DF4FFD987}"/>
                  </a:ext>
                </a:extLst>
              </p:cNvPr>
              <p:cNvSpPr/>
              <p:nvPr/>
            </p:nvSpPr>
            <p:spPr>
              <a:xfrm>
                <a:off x="7980870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534ADCA5-6302-CC44-E026-7BB6132D95D1}"/>
                  </a:ext>
                </a:extLst>
              </p:cNvPr>
              <p:cNvSpPr/>
              <p:nvPr/>
            </p:nvSpPr>
            <p:spPr>
              <a:xfrm>
                <a:off x="8017002" y="5045519"/>
                <a:ext cx="99441" cy="67055"/>
              </a:xfrm>
              <a:custGeom>
                <a:avLst/>
                <a:gdLst>
                  <a:gd name="connsiteX0" fmla="*/ 18605 w 99441"/>
                  <a:gd name="connsiteY0" fmla="*/ 3556 h 67055"/>
                  <a:gd name="connsiteX1" fmla="*/ 31496 w 99441"/>
                  <a:gd name="connsiteY1" fmla="*/ 0 h 67055"/>
                  <a:gd name="connsiteX2" fmla="*/ 37020 w 99441"/>
                  <a:gd name="connsiteY2" fmla="*/ 571 h 67055"/>
                  <a:gd name="connsiteX3" fmla="*/ 42608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69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7 w 99441"/>
                  <a:gd name="connsiteY16" fmla="*/ 15558 h 67055"/>
                  <a:gd name="connsiteX17" fmla="*/ 55372 w 99441"/>
                  <a:gd name="connsiteY17" fmla="*/ 23304 h 67055"/>
                  <a:gd name="connsiteX18" fmla="*/ 54419 w 99441"/>
                  <a:gd name="connsiteY18" fmla="*/ 32258 h 67055"/>
                  <a:gd name="connsiteX19" fmla="*/ 54419 w 99441"/>
                  <a:gd name="connsiteY19" fmla="*/ 67056 h 67055"/>
                  <a:gd name="connsiteX20" fmla="*/ 44894 w 99441"/>
                  <a:gd name="connsiteY20" fmla="*/ 67056 h 67055"/>
                  <a:gd name="connsiteX21" fmla="*/ 44894 w 99441"/>
                  <a:gd name="connsiteY21" fmla="*/ 28892 h 67055"/>
                  <a:gd name="connsiteX22" fmla="*/ 44196 w 99441"/>
                  <a:gd name="connsiteY22" fmla="*/ 20257 h 67055"/>
                  <a:gd name="connsiteX23" fmla="*/ 41719 w 99441"/>
                  <a:gd name="connsiteY23" fmla="*/ 13652 h 67055"/>
                  <a:gd name="connsiteX24" fmla="*/ 36893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7 w 99441"/>
                  <a:gd name="connsiteY28" fmla="*/ 22161 h 67055"/>
                  <a:gd name="connsiteX29" fmla="*/ 10096 w 99441"/>
                  <a:gd name="connsiteY29" fmla="*/ 33528 h 67055"/>
                  <a:gd name="connsiteX30" fmla="*/ 10096 w 99441"/>
                  <a:gd name="connsiteY30" fmla="*/ 67056 h 67055"/>
                  <a:gd name="connsiteX31" fmla="*/ 571 w 99441"/>
                  <a:gd name="connsiteY31" fmla="*/ 67056 h 67055"/>
                  <a:gd name="connsiteX32" fmla="*/ 571 w 99441"/>
                  <a:gd name="connsiteY32" fmla="*/ 16065 h 67055"/>
                  <a:gd name="connsiteX33" fmla="*/ 444 w 99441"/>
                  <a:gd name="connsiteY33" fmla="*/ 9208 h 67055"/>
                  <a:gd name="connsiteX34" fmla="*/ 0 w 99441"/>
                  <a:gd name="connsiteY34" fmla="*/ 1651 h 67055"/>
                  <a:gd name="connsiteX35" fmla="*/ 9080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5" y="3556"/>
                    </a:moveTo>
                    <a:cubicBezTo>
                      <a:pt x="22479" y="1207"/>
                      <a:pt x="26797" y="0"/>
                      <a:pt x="31496" y="0"/>
                    </a:cubicBezTo>
                    <a:cubicBezTo>
                      <a:pt x="33274" y="0"/>
                      <a:pt x="35116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6" y="18415"/>
                      <a:pt x="86106" y="14224"/>
                    </a:cubicBezTo>
                    <a:cubicBezTo>
                      <a:pt x="83566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1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9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4427CFD3-13CA-7835-837B-F55F500BBE08}"/>
                  </a:ext>
                </a:extLst>
              </p:cNvPr>
              <p:cNvSpPr/>
              <p:nvPr/>
            </p:nvSpPr>
            <p:spPr>
              <a:xfrm>
                <a:off x="8171053" y="5045455"/>
                <a:ext cx="56133" cy="68770"/>
              </a:xfrm>
              <a:custGeom>
                <a:avLst/>
                <a:gdLst>
                  <a:gd name="connsiteX0" fmla="*/ 46101 w 56133"/>
                  <a:gd name="connsiteY0" fmla="*/ 24828 h 68770"/>
                  <a:gd name="connsiteX1" fmla="*/ 41656 w 56133"/>
                  <a:gd name="connsiteY1" fmla="*/ 12192 h 68770"/>
                  <a:gd name="connsiteX2" fmla="*/ 28639 w 56133"/>
                  <a:gd name="connsiteY2" fmla="*/ 8001 h 68770"/>
                  <a:gd name="connsiteX3" fmla="*/ 17716 w 56133"/>
                  <a:gd name="connsiteY3" fmla="*/ 10097 h 68770"/>
                  <a:gd name="connsiteX4" fmla="*/ 9207 w 56133"/>
                  <a:gd name="connsiteY4" fmla="*/ 15685 h 68770"/>
                  <a:gd name="connsiteX5" fmla="*/ 3873 w 56133"/>
                  <a:gd name="connsiteY5" fmla="*/ 9398 h 68770"/>
                  <a:gd name="connsiteX6" fmla="*/ 14541 w 56133"/>
                  <a:gd name="connsiteY6" fmla="*/ 2667 h 68770"/>
                  <a:gd name="connsiteX7" fmla="*/ 29590 w 56133"/>
                  <a:gd name="connsiteY7" fmla="*/ 0 h 68770"/>
                  <a:gd name="connsiteX8" fmla="*/ 39497 w 56133"/>
                  <a:gd name="connsiteY8" fmla="*/ 1460 h 68770"/>
                  <a:gd name="connsiteX9" fmla="*/ 47625 w 56133"/>
                  <a:gd name="connsiteY9" fmla="*/ 5842 h 68770"/>
                  <a:gd name="connsiteX10" fmla="*/ 53086 w 56133"/>
                  <a:gd name="connsiteY10" fmla="*/ 13272 h 68770"/>
                  <a:gd name="connsiteX11" fmla="*/ 55054 w 56133"/>
                  <a:gd name="connsiteY11" fmla="*/ 23749 h 68770"/>
                  <a:gd name="connsiteX12" fmla="*/ 55054 w 56133"/>
                  <a:gd name="connsiteY12" fmla="*/ 52388 h 68770"/>
                  <a:gd name="connsiteX13" fmla="*/ 55308 w 56133"/>
                  <a:gd name="connsiteY13" fmla="*/ 60198 h 68770"/>
                  <a:gd name="connsiteX14" fmla="*/ 56134 w 56133"/>
                  <a:gd name="connsiteY14" fmla="*/ 67056 h 68770"/>
                  <a:gd name="connsiteX15" fmla="*/ 47625 w 56133"/>
                  <a:gd name="connsiteY15" fmla="*/ 67056 h 68770"/>
                  <a:gd name="connsiteX16" fmla="*/ 46927 w 56133"/>
                  <a:gd name="connsiteY16" fmla="*/ 61913 h 68770"/>
                  <a:gd name="connsiteX17" fmla="*/ 46672 w 56133"/>
                  <a:gd name="connsiteY17" fmla="*/ 56452 h 68770"/>
                  <a:gd name="connsiteX18" fmla="*/ 46418 w 56133"/>
                  <a:gd name="connsiteY18" fmla="*/ 56452 h 68770"/>
                  <a:gd name="connsiteX19" fmla="*/ 36258 w 56133"/>
                  <a:gd name="connsiteY19" fmla="*/ 65913 h 68770"/>
                  <a:gd name="connsiteX20" fmla="*/ 22606 w 56133"/>
                  <a:gd name="connsiteY20" fmla="*/ 68771 h 68770"/>
                  <a:gd name="connsiteX21" fmla="*/ 14859 w 56133"/>
                  <a:gd name="connsiteY21" fmla="*/ 67691 h 68770"/>
                  <a:gd name="connsiteX22" fmla="*/ 7620 w 56133"/>
                  <a:gd name="connsiteY22" fmla="*/ 64262 h 68770"/>
                  <a:gd name="connsiteX23" fmla="*/ 2159 w 56133"/>
                  <a:gd name="connsiteY23" fmla="*/ 58103 h 68770"/>
                  <a:gd name="connsiteX24" fmla="*/ 0 w 56133"/>
                  <a:gd name="connsiteY24" fmla="*/ 48832 h 68770"/>
                  <a:gd name="connsiteX25" fmla="*/ 3810 w 56133"/>
                  <a:gd name="connsiteY25" fmla="*/ 36830 h 68770"/>
                  <a:gd name="connsiteX26" fmla="*/ 14097 w 56133"/>
                  <a:gd name="connsiteY26" fmla="*/ 30226 h 68770"/>
                  <a:gd name="connsiteX27" fmla="*/ 28828 w 56133"/>
                  <a:gd name="connsiteY27" fmla="*/ 27432 h 68770"/>
                  <a:gd name="connsiteX28" fmla="*/ 46101 w 56133"/>
                  <a:gd name="connsiteY28" fmla="*/ 26797 h 68770"/>
                  <a:gd name="connsiteX29" fmla="*/ 46101 w 56133"/>
                  <a:gd name="connsiteY29" fmla="*/ 24702 h 68770"/>
                  <a:gd name="connsiteX30" fmla="*/ 43307 w 56133"/>
                  <a:gd name="connsiteY30" fmla="*/ 34480 h 68770"/>
                  <a:gd name="connsiteX31" fmla="*/ 31496 w 56133"/>
                  <a:gd name="connsiteY31" fmla="*/ 34989 h 68770"/>
                  <a:gd name="connsiteX32" fmla="*/ 20765 w 56133"/>
                  <a:gd name="connsiteY32" fmla="*/ 36957 h 68770"/>
                  <a:gd name="connsiteX33" fmla="*/ 12891 w 56133"/>
                  <a:gd name="connsiteY33" fmla="*/ 41211 h 68770"/>
                  <a:gd name="connsiteX34" fmla="*/ 9842 w 56133"/>
                  <a:gd name="connsiteY34" fmla="*/ 48641 h 68770"/>
                  <a:gd name="connsiteX35" fmla="*/ 11176 w 56133"/>
                  <a:gd name="connsiteY35" fmla="*/ 54483 h 68770"/>
                  <a:gd name="connsiteX36" fmla="*/ 14732 w 56133"/>
                  <a:gd name="connsiteY36" fmla="*/ 58293 h 68770"/>
                  <a:gd name="connsiteX37" fmla="*/ 19685 w 56133"/>
                  <a:gd name="connsiteY37" fmla="*/ 60389 h 68770"/>
                  <a:gd name="connsiteX38" fmla="*/ 25209 w 56133"/>
                  <a:gd name="connsiteY38" fmla="*/ 61023 h 68770"/>
                  <a:gd name="connsiteX39" fmla="*/ 34163 w 56133"/>
                  <a:gd name="connsiteY39" fmla="*/ 59309 h 68770"/>
                  <a:gd name="connsiteX40" fmla="*/ 40703 w 56133"/>
                  <a:gd name="connsiteY40" fmla="*/ 54547 h 68770"/>
                  <a:gd name="connsiteX41" fmla="*/ 44767 w 56133"/>
                  <a:gd name="connsiteY41" fmla="*/ 47625 h 68770"/>
                  <a:gd name="connsiteX42" fmla="*/ 46165 w 56133"/>
                  <a:gd name="connsiteY42" fmla="*/ 39370 h 68770"/>
                  <a:gd name="connsiteX43" fmla="*/ 46165 w 56133"/>
                  <a:gd name="connsiteY43" fmla="*/ 34480 h 68770"/>
                  <a:gd name="connsiteX44" fmla="*/ 43370 w 56133"/>
                  <a:gd name="connsiteY44" fmla="*/ 34480 h 6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133" h="68770">
                    <a:moveTo>
                      <a:pt x="46101" y="24828"/>
                    </a:moveTo>
                    <a:cubicBezTo>
                      <a:pt x="46101" y="19177"/>
                      <a:pt x="44641" y="14986"/>
                      <a:pt x="41656" y="12192"/>
                    </a:cubicBezTo>
                    <a:cubicBezTo>
                      <a:pt x="38671" y="9398"/>
                      <a:pt x="34353" y="8001"/>
                      <a:pt x="28639" y="8001"/>
                    </a:cubicBezTo>
                    <a:cubicBezTo>
                      <a:pt x="24702" y="8001"/>
                      <a:pt x="21082" y="8699"/>
                      <a:pt x="17716" y="10097"/>
                    </a:cubicBezTo>
                    <a:cubicBezTo>
                      <a:pt x="14351" y="11493"/>
                      <a:pt x="11493" y="13335"/>
                      <a:pt x="9207" y="15685"/>
                    </a:cubicBezTo>
                    <a:lnTo>
                      <a:pt x="3873" y="9398"/>
                    </a:lnTo>
                    <a:cubicBezTo>
                      <a:pt x="6541" y="6667"/>
                      <a:pt x="10160" y="4445"/>
                      <a:pt x="14541" y="2667"/>
                    </a:cubicBezTo>
                    <a:cubicBezTo>
                      <a:pt x="18986" y="889"/>
                      <a:pt x="24003" y="0"/>
                      <a:pt x="29590" y="0"/>
                    </a:cubicBezTo>
                    <a:cubicBezTo>
                      <a:pt x="33147" y="0"/>
                      <a:pt x="36449" y="508"/>
                      <a:pt x="39497" y="1460"/>
                    </a:cubicBezTo>
                    <a:cubicBezTo>
                      <a:pt x="42545" y="2413"/>
                      <a:pt x="45276" y="3937"/>
                      <a:pt x="47625" y="5842"/>
                    </a:cubicBezTo>
                    <a:cubicBezTo>
                      <a:pt x="49974" y="7747"/>
                      <a:pt x="51753" y="10287"/>
                      <a:pt x="53086" y="13272"/>
                    </a:cubicBezTo>
                    <a:cubicBezTo>
                      <a:pt x="54419" y="16256"/>
                      <a:pt x="55054" y="19748"/>
                      <a:pt x="55054" y="23749"/>
                    </a:cubicBezTo>
                    <a:lnTo>
                      <a:pt x="55054" y="52388"/>
                    </a:lnTo>
                    <a:cubicBezTo>
                      <a:pt x="55054" y="54928"/>
                      <a:pt x="55118" y="57531"/>
                      <a:pt x="55308" y="60198"/>
                    </a:cubicBezTo>
                    <a:cubicBezTo>
                      <a:pt x="55499" y="62928"/>
                      <a:pt x="55753" y="65151"/>
                      <a:pt x="56134" y="67056"/>
                    </a:cubicBezTo>
                    <a:lnTo>
                      <a:pt x="47625" y="67056"/>
                    </a:lnTo>
                    <a:cubicBezTo>
                      <a:pt x="47371" y="65468"/>
                      <a:pt x="47117" y="63754"/>
                      <a:pt x="46927" y="61913"/>
                    </a:cubicBezTo>
                    <a:cubicBezTo>
                      <a:pt x="46736" y="60071"/>
                      <a:pt x="46672" y="58229"/>
                      <a:pt x="46672" y="56452"/>
                    </a:cubicBezTo>
                    <a:lnTo>
                      <a:pt x="46418" y="56452"/>
                    </a:lnTo>
                    <a:cubicBezTo>
                      <a:pt x="43434" y="60833"/>
                      <a:pt x="40068" y="63945"/>
                      <a:pt x="36258" y="65913"/>
                    </a:cubicBezTo>
                    <a:cubicBezTo>
                      <a:pt x="32512" y="67818"/>
                      <a:pt x="27940" y="68771"/>
                      <a:pt x="22606" y="68771"/>
                    </a:cubicBezTo>
                    <a:cubicBezTo>
                      <a:pt x="20065" y="68771"/>
                      <a:pt x="17526" y="68390"/>
                      <a:pt x="14859" y="67691"/>
                    </a:cubicBezTo>
                    <a:cubicBezTo>
                      <a:pt x="12192" y="66992"/>
                      <a:pt x="9778" y="65849"/>
                      <a:pt x="7620" y="64262"/>
                    </a:cubicBezTo>
                    <a:cubicBezTo>
                      <a:pt x="5461" y="62674"/>
                      <a:pt x="3619" y="60642"/>
                      <a:pt x="2159" y="58103"/>
                    </a:cubicBezTo>
                    <a:cubicBezTo>
                      <a:pt x="698" y="55563"/>
                      <a:pt x="0" y="52515"/>
                      <a:pt x="0" y="48832"/>
                    </a:cubicBezTo>
                    <a:cubicBezTo>
                      <a:pt x="0" y="43815"/>
                      <a:pt x="1270" y="39815"/>
                      <a:pt x="3810" y="36830"/>
                    </a:cubicBezTo>
                    <a:cubicBezTo>
                      <a:pt x="6350" y="33846"/>
                      <a:pt x="9778" y="31686"/>
                      <a:pt x="14097" y="30226"/>
                    </a:cubicBezTo>
                    <a:cubicBezTo>
                      <a:pt x="18352" y="28766"/>
                      <a:pt x="23304" y="27813"/>
                      <a:pt x="28828" y="27432"/>
                    </a:cubicBezTo>
                    <a:cubicBezTo>
                      <a:pt x="34353" y="27051"/>
                      <a:pt x="40132" y="26797"/>
                      <a:pt x="46101" y="26797"/>
                    </a:cubicBezTo>
                    <a:lnTo>
                      <a:pt x="46101" y="24702"/>
                    </a:lnTo>
                    <a:close/>
                    <a:moveTo>
                      <a:pt x="43307" y="34480"/>
                    </a:moveTo>
                    <a:cubicBezTo>
                      <a:pt x="39370" y="34480"/>
                      <a:pt x="35433" y="34671"/>
                      <a:pt x="31496" y="34989"/>
                    </a:cubicBezTo>
                    <a:cubicBezTo>
                      <a:pt x="27559" y="35306"/>
                      <a:pt x="23940" y="35941"/>
                      <a:pt x="20765" y="36957"/>
                    </a:cubicBezTo>
                    <a:cubicBezTo>
                      <a:pt x="17590" y="37973"/>
                      <a:pt x="14922" y="39370"/>
                      <a:pt x="12891" y="41211"/>
                    </a:cubicBezTo>
                    <a:cubicBezTo>
                      <a:pt x="10858" y="43053"/>
                      <a:pt x="9842" y="45529"/>
                      <a:pt x="9842" y="48641"/>
                    </a:cubicBezTo>
                    <a:cubicBezTo>
                      <a:pt x="9842" y="50991"/>
                      <a:pt x="10287" y="52896"/>
                      <a:pt x="11176" y="54483"/>
                    </a:cubicBezTo>
                    <a:cubicBezTo>
                      <a:pt x="12065" y="56071"/>
                      <a:pt x="13271" y="57341"/>
                      <a:pt x="14732" y="58293"/>
                    </a:cubicBezTo>
                    <a:cubicBezTo>
                      <a:pt x="16192" y="59246"/>
                      <a:pt x="17907" y="59944"/>
                      <a:pt x="19685" y="60389"/>
                    </a:cubicBezTo>
                    <a:cubicBezTo>
                      <a:pt x="21527" y="60833"/>
                      <a:pt x="23368" y="61023"/>
                      <a:pt x="25209" y="61023"/>
                    </a:cubicBezTo>
                    <a:cubicBezTo>
                      <a:pt x="28575" y="61023"/>
                      <a:pt x="31559" y="60452"/>
                      <a:pt x="34163" y="59309"/>
                    </a:cubicBezTo>
                    <a:cubicBezTo>
                      <a:pt x="36766" y="58166"/>
                      <a:pt x="38926" y="56578"/>
                      <a:pt x="40703" y="54547"/>
                    </a:cubicBezTo>
                    <a:cubicBezTo>
                      <a:pt x="42481" y="52515"/>
                      <a:pt x="43815" y="50228"/>
                      <a:pt x="44767" y="47625"/>
                    </a:cubicBezTo>
                    <a:cubicBezTo>
                      <a:pt x="45720" y="45022"/>
                      <a:pt x="46165" y="42291"/>
                      <a:pt x="46165" y="39370"/>
                    </a:cubicBezTo>
                    <a:lnTo>
                      <a:pt x="46165" y="34480"/>
                    </a:lnTo>
                    <a:lnTo>
                      <a:pt x="43370" y="34480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 162">
                <a:extLst>
                  <a:ext uri="{FF2B5EF4-FFF2-40B4-BE49-F238E27FC236}">
                    <a16:creationId xmlns:a16="http://schemas.microsoft.com/office/drawing/2014/main" id="{6F9F35FD-6490-E4F4-2F5F-A02DE30227ED}"/>
                  </a:ext>
                </a:extLst>
              </p:cNvPr>
              <p:cNvSpPr/>
              <p:nvPr/>
            </p:nvSpPr>
            <p:spPr>
              <a:xfrm>
                <a:off x="8245665" y="5007038"/>
                <a:ext cx="68389" cy="107251"/>
              </a:xfrm>
              <a:custGeom>
                <a:avLst/>
                <a:gdLst>
                  <a:gd name="connsiteX0" fmla="*/ 58610 w 68389"/>
                  <a:gd name="connsiteY0" fmla="*/ 94488 h 107251"/>
                  <a:gd name="connsiteX1" fmla="*/ 47689 w 68389"/>
                  <a:gd name="connsiteY1" fmla="*/ 104013 h 107251"/>
                  <a:gd name="connsiteX2" fmla="*/ 33845 w 68389"/>
                  <a:gd name="connsiteY2" fmla="*/ 107252 h 107251"/>
                  <a:gd name="connsiteX3" fmla="*/ 19939 w 68389"/>
                  <a:gd name="connsiteY3" fmla="*/ 104584 h 107251"/>
                  <a:gd name="connsiteX4" fmla="*/ 9334 w 68389"/>
                  <a:gd name="connsiteY4" fmla="*/ 97346 h 107251"/>
                  <a:gd name="connsiteX5" fmla="*/ 2477 w 68389"/>
                  <a:gd name="connsiteY5" fmla="*/ 86423 h 107251"/>
                  <a:gd name="connsiteX6" fmla="*/ 0 w 68389"/>
                  <a:gd name="connsiteY6" fmla="*/ 72898 h 107251"/>
                  <a:gd name="connsiteX7" fmla="*/ 2477 w 68389"/>
                  <a:gd name="connsiteY7" fmla="*/ 59372 h 107251"/>
                  <a:gd name="connsiteX8" fmla="*/ 9334 w 68389"/>
                  <a:gd name="connsiteY8" fmla="*/ 48451 h 107251"/>
                  <a:gd name="connsiteX9" fmla="*/ 19939 w 68389"/>
                  <a:gd name="connsiteY9" fmla="*/ 41211 h 107251"/>
                  <a:gd name="connsiteX10" fmla="*/ 33845 w 68389"/>
                  <a:gd name="connsiteY10" fmla="*/ 38545 h 107251"/>
                  <a:gd name="connsiteX11" fmla="*/ 47689 w 68389"/>
                  <a:gd name="connsiteY11" fmla="*/ 41846 h 107251"/>
                  <a:gd name="connsiteX12" fmla="*/ 58610 w 68389"/>
                  <a:gd name="connsiteY12" fmla="*/ 51562 h 107251"/>
                  <a:gd name="connsiteX13" fmla="*/ 58865 w 68389"/>
                  <a:gd name="connsiteY13" fmla="*/ 51562 h 107251"/>
                  <a:gd name="connsiteX14" fmla="*/ 58865 w 68389"/>
                  <a:gd name="connsiteY14" fmla="*/ 0 h 107251"/>
                  <a:gd name="connsiteX15" fmla="*/ 68390 w 68389"/>
                  <a:gd name="connsiteY15" fmla="*/ 0 h 107251"/>
                  <a:gd name="connsiteX16" fmla="*/ 68390 w 68389"/>
                  <a:gd name="connsiteY16" fmla="*/ 105601 h 107251"/>
                  <a:gd name="connsiteX17" fmla="*/ 58865 w 68389"/>
                  <a:gd name="connsiteY17" fmla="*/ 105601 h 107251"/>
                  <a:gd name="connsiteX18" fmla="*/ 58865 w 68389"/>
                  <a:gd name="connsiteY18" fmla="*/ 94552 h 107251"/>
                  <a:gd name="connsiteX19" fmla="*/ 58610 w 68389"/>
                  <a:gd name="connsiteY19" fmla="*/ 94552 h 107251"/>
                  <a:gd name="connsiteX20" fmla="*/ 10160 w 68389"/>
                  <a:gd name="connsiteY20" fmla="*/ 72834 h 107251"/>
                  <a:gd name="connsiteX21" fmla="*/ 11811 w 68389"/>
                  <a:gd name="connsiteY21" fmla="*/ 83121 h 107251"/>
                  <a:gd name="connsiteX22" fmla="*/ 16637 w 68389"/>
                  <a:gd name="connsiteY22" fmla="*/ 91503 h 107251"/>
                  <a:gd name="connsiteX23" fmla="*/ 24384 w 68389"/>
                  <a:gd name="connsiteY23" fmla="*/ 97091 h 107251"/>
                  <a:gd name="connsiteX24" fmla="*/ 34861 w 68389"/>
                  <a:gd name="connsiteY24" fmla="*/ 99123 h 107251"/>
                  <a:gd name="connsiteX25" fmla="*/ 44894 w 68389"/>
                  <a:gd name="connsiteY25" fmla="*/ 97091 h 107251"/>
                  <a:gd name="connsiteX26" fmla="*/ 52832 w 68389"/>
                  <a:gd name="connsiteY26" fmla="*/ 91567 h 107251"/>
                  <a:gd name="connsiteX27" fmla="*/ 58103 w 68389"/>
                  <a:gd name="connsiteY27" fmla="*/ 83248 h 107251"/>
                  <a:gd name="connsiteX28" fmla="*/ 60007 w 68389"/>
                  <a:gd name="connsiteY28" fmla="*/ 72834 h 107251"/>
                  <a:gd name="connsiteX29" fmla="*/ 58103 w 68389"/>
                  <a:gd name="connsiteY29" fmla="*/ 62421 h 107251"/>
                  <a:gd name="connsiteX30" fmla="*/ 52832 w 68389"/>
                  <a:gd name="connsiteY30" fmla="*/ 54039 h 107251"/>
                  <a:gd name="connsiteX31" fmla="*/ 44894 w 68389"/>
                  <a:gd name="connsiteY31" fmla="*/ 48451 h 107251"/>
                  <a:gd name="connsiteX32" fmla="*/ 34861 w 68389"/>
                  <a:gd name="connsiteY32" fmla="*/ 46418 h 107251"/>
                  <a:gd name="connsiteX33" fmla="*/ 24384 w 68389"/>
                  <a:gd name="connsiteY33" fmla="*/ 48514 h 107251"/>
                  <a:gd name="connsiteX34" fmla="*/ 16637 w 68389"/>
                  <a:gd name="connsiteY34" fmla="*/ 54165 h 107251"/>
                  <a:gd name="connsiteX35" fmla="*/ 11811 w 68389"/>
                  <a:gd name="connsiteY35" fmla="*/ 62547 h 107251"/>
                  <a:gd name="connsiteX36" fmla="*/ 10160 w 68389"/>
                  <a:gd name="connsiteY36" fmla="*/ 72834 h 107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8389" h="107251">
                    <a:moveTo>
                      <a:pt x="58610" y="94488"/>
                    </a:moveTo>
                    <a:cubicBezTo>
                      <a:pt x="55816" y="98679"/>
                      <a:pt x="52197" y="101854"/>
                      <a:pt x="47689" y="104013"/>
                    </a:cubicBezTo>
                    <a:cubicBezTo>
                      <a:pt x="43180" y="106172"/>
                      <a:pt x="38608" y="107252"/>
                      <a:pt x="33845" y="107252"/>
                    </a:cubicBezTo>
                    <a:cubicBezTo>
                      <a:pt x="28702" y="107252"/>
                      <a:pt x="24066" y="106363"/>
                      <a:pt x="19939" y="104584"/>
                    </a:cubicBezTo>
                    <a:cubicBezTo>
                      <a:pt x="15811" y="102807"/>
                      <a:pt x="12255" y="100393"/>
                      <a:pt x="9334" y="97346"/>
                    </a:cubicBezTo>
                    <a:cubicBezTo>
                      <a:pt x="6414" y="94297"/>
                      <a:pt x="4128" y="90615"/>
                      <a:pt x="2477" y="86423"/>
                    </a:cubicBezTo>
                    <a:cubicBezTo>
                      <a:pt x="826" y="82233"/>
                      <a:pt x="0" y="77724"/>
                      <a:pt x="0" y="72898"/>
                    </a:cubicBezTo>
                    <a:cubicBezTo>
                      <a:pt x="0" y="68072"/>
                      <a:pt x="826" y="63564"/>
                      <a:pt x="2477" y="59372"/>
                    </a:cubicBezTo>
                    <a:cubicBezTo>
                      <a:pt x="4128" y="55182"/>
                      <a:pt x="6414" y="51562"/>
                      <a:pt x="9334" y="48451"/>
                    </a:cubicBezTo>
                    <a:cubicBezTo>
                      <a:pt x="12255" y="45402"/>
                      <a:pt x="15811" y="42926"/>
                      <a:pt x="19939" y="41211"/>
                    </a:cubicBezTo>
                    <a:cubicBezTo>
                      <a:pt x="24066" y="39433"/>
                      <a:pt x="28702" y="38545"/>
                      <a:pt x="33845" y="38545"/>
                    </a:cubicBezTo>
                    <a:cubicBezTo>
                      <a:pt x="38608" y="38545"/>
                      <a:pt x="43180" y="39624"/>
                      <a:pt x="47689" y="41846"/>
                    </a:cubicBezTo>
                    <a:cubicBezTo>
                      <a:pt x="52133" y="44005"/>
                      <a:pt x="55816" y="47244"/>
                      <a:pt x="58610" y="51562"/>
                    </a:cubicBezTo>
                    <a:lnTo>
                      <a:pt x="58865" y="51562"/>
                    </a:lnTo>
                    <a:lnTo>
                      <a:pt x="58865" y="0"/>
                    </a:lnTo>
                    <a:lnTo>
                      <a:pt x="68390" y="0"/>
                    </a:lnTo>
                    <a:lnTo>
                      <a:pt x="68390" y="105601"/>
                    </a:lnTo>
                    <a:lnTo>
                      <a:pt x="58865" y="105601"/>
                    </a:lnTo>
                    <a:lnTo>
                      <a:pt x="58865" y="94552"/>
                    </a:lnTo>
                    <a:lnTo>
                      <a:pt x="58610" y="94552"/>
                    </a:lnTo>
                    <a:close/>
                    <a:moveTo>
                      <a:pt x="10160" y="72834"/>
                    </a:moveTo>
                    <a:cubicBezTo>
                      <a:pt x="10160" y="76454"/>
                      <a:pt x="10731" y="79883"/>
                      <a:pt x="11811" y="83121"/>
                    </a:cubicBezTo>
                    <a:cubicBezTo>
                      <a:pt x="12953" y="86360"/>
                      <a:pt x="14541" y="89154"/>
                      <a:pt x="16637" y="91503"/>
                    </a:cubicBezTo>
                    <a:cubicBezTo>
                      <a:pt x="18732" y="93853"/>
                      <a:pt x="21336" y="95758"/>
                      <a:pt x="24384" y="97091"/>
                    </a:cubicBezTo>
                    <a:cubicBezTo>
                      <a:pt x="27432" y="98425"/>
                      <a:pt x="30924" y="99123"/>
                      <a:pt x="34861" y="99123"/>
                    </a:cubicBezTo>
                    <a:cubicBezTo>
                      <a:pt x="38481" y="99123"/>
                      <a:pt x="41846" y="98425"/>
                      <a:pt x="44894" y="97091"/>
                    </a:cubicBezTo>
                    <a:cubicBezTo>
                      <a:pt x="47942" y="95758"/>
                      <a:pt x="50609" y="93916"/>
                      <a:pt x="52832" y="91567"/>
                    </a:cubicBezTo>
                    <a:cubicBezTo>
                      <a:pt x="55054" y="89217"/>
                      <a:pt x="56832" y="86487"/>
                      <a:pt x="58103" y="83248"/>
                    </a:cubicBezTo>
                    <a:cubicBezTo>
                      <a:pt x="59372" y="80010"/>
                      <a:pt x="60007" y="76581"/>
                      <a:pt x="60007" y="72834"/>
                    </a:cubicBezTo>
                    <a:cubicBezTo>
                      <a:pt x="60007" y="69088"/>
                      <a:pt x="59372" y="65659"/>
                      <a:pt x="58103" y="62421"/>
                    </a:cubicBezTo>
                    <a:cubicBezTo>
                      <a:pt x="56832" y="59182"/>
                      <a:pt x="55118" y="56388"/>
                      <a:pt x="52832" y="54039"/>
                    </a:cubicBezTo>
                    <a:cubicBezTo>
                      <a:pt x="50546" y="51689"/>
                      <a:pt x="47942" y="49784"/>
                      <a:pt x="44894" y="48451"/>
                    </a:cubicBezTo>
                    <a:cubicBezTo>
                      <a:pt x="41846" y="47117"/>
                      <a:pt x="38481" y="46418"/>
                      <a:pt x="34861" y="46418"/>
                    </a:cubicBezTo>
                    <a:cubicBezTo>
                      <a:pt x="30924" y="46418"/>
                      <a:pt x="27432" y="47117"/>
                      <a:pt x="24384" y="48514"/>
                    </a:cubicBezTo>
                    <a:cubicBezTo>
                      <a:pt x="21336" y="49911"/>
                      <a:pt x="18732" y="51816"/>
                      <a:pt x="16637" y="54165"/>
                    </a:cubicBezTo>
                    <a:cubicBezTo>
                      <a:pt x="14541" y="56515"/>
                      <a:pt x="12953" y="59309"/>
                      <a:pt x="11811" y="62547"/>
                    </a:cubicBezTo>
                    <a:cubicBezTo>
                      <a:pt x="10668" y="65786"/>
                      <a:pt x="10160" y="69152"/>
                      <a:pt x="10160" y="72834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 163">
                <a:extLst>
                  <a:ext uri="{FF2B5EF4-FFF2-40B4-BE49-F238E27FC236}">
                    <a16:creationId xmlns:a16="http://schemas.microsoft.com/office/drawing/2014/main" id="{E79460A1-BF98-A9F5-1FFE-6433D6D418F8}"/>
                  </a:ext>
                </a:extLst>
              </p:cNvPr>
              <p:cNvSpPr/>
              <p:nvPr/>
            </p:nvSpPr>
            <p:spPr>
              <a:xfrm>
                <a:off x="8373808" y="5045519"/>
                <a:ext cx="99441" cy="67055"/>
              </a:xfrm>
              <a:custGeom>
                <a:avLst/>
                <a:gdLst>
                  <a:gd name="connsiteX0" fmla="*/ 18606 w 99441"/>
                  <a:gd name="connsiteY0" fmla="*/ 3556 h 67055"/>
                  <a:gd name="connsiteX1" fmla="*/ 31497 w 99441"/>
                  <a:gd name="connsiteY1" fmla="*/ 0 h 67055"/>
                  <a:gd name="connsiteX2" fmla="*/ 37021 w 99441"/>
                  <a:gd name="connsiteY2" fmla="*/ 571 h 67055"/>
                  <a:gd name="connsiteX3" fmla="*/ 42609 w 99441"/>
                  <a:gd name="connsiteY3" fmla="*/ 2730 h 67055"/>
                  <a:gd name="connsiteX4" fmla="*/ 47625 w 99441"/>
                  <a:gd name="connsiteY4" fmla="*/ 6985 h 67055"/>
                  <a:gd name="connsiteX5" fmla="*/ 51626 w 99441"/>
                  <a:gd name="connsiteY5" fmla="*/ 13843 h 67055"/>
                  <a:gd name="connsiteX6" fmla="*/ 60770 w 99441"/>
                  <a:gd name="connsiteY6" fmla="*/ 3556 h 67055"/>
                  <a:gd name="connsiteX7" fmla="*/ 74549 w 99441"/>
                  <a:gd name="connsiteY7" fmla="*/ 0 h 67055"/>
                  <a:gd name="connsiteX8" fmla="*/ 93218 w 99441"/>
                  <a:gd name="connsiteY8" fmla="*/ 7429 h 67055"/>
                  <a:gd name="connsiteX9" fmla="*/ 99441 w 99441"/>
                  <a:gd name="connsiteY9" fmla="*/ 26988 h 67055"/>
                  <a:gd name="connsiteX10" fmla="*/ 99441 w 99441"/>
                  <a:gd name="connsiteY10" fmla="*/ 67056 h 67055"/>
                  <a:gd name="connsiteX11" fmla="*/ 89916 w 99441"/>
                  <a:gd name="connsiteY11" fmla="*/ 67056 h 67055"/>
                  <a:gd name="connsiteX12" fmla="*/ 89916 w 99441"/>
                  <a:gd name="connsiteY12" fmla="*/ 30861 h 67055"/>
                  <a:gd name="connsiteX13" fmla="*/ 86106 w 99441"/>
                  <a:gd name="connsiteY13" fmla="*/ 14224 h 67055"/>
                  <a:gd name="connsiteX14" fmla="*/ 73025 w 99441"/>
                  <a:gd name="connsiteY14" fmla="*/ 7938 h 67055"/>
                  <a:gd name="connsiteX15" fmla="*/ 64262 w 99441"/>
                  <a:gd name="connsiteY15" fmla="*/ 10033 h 67055"/>
                  <a:gd name="connsiteX16" fmla="*/ 58548 w 99441"/>
                  <a:gd name="connsiteY16" fmla="*/ 15558 h 67055"/>
                  <a:gd name="connsiteX17" fmla="*/ 55373 w 99441"/>
                  <a:gd name="connsiteY17" fmla="*/ 23304 h 67055"/>
                  <a:gd name="connsiteX18" fmla="*/ 54420 w 99441"/>
                  <a:gd name="connsiteY18" fmla="*/ 32258 h 67055"/>
                  <a:gd name="connsiteX19" fmla="*/ 54420 w 99441"/>
                  <a:gd name="connsiteY19" fmla="*/ 67056 h 67055"/>
                  <a:gd name="connsiteX20" fmla="*/ 44895 w 99441"/>
                  <a:gd name="connsiteY20" fmla="*/ 67056 h 67055"/>
                  <a:gd name="connsiteX21" fmla="*/ 44895 w 99441"/>
                  <a:gd name="connsiteY21" fmla="*/ 28892 h 67055"/>
                  <a:gd name="connsiteX22" fmla="*/ 44197 w 99441"/>
                  <a:gd name="connsiteY22" fmla="*/ 20257 h 67055"/>
                  <a:gd name="connsiteX23" fmla="*/ 41720 w 99441"/>
                  <a:gd name="connsiteY23" fmla="*/ 13652 h 67055"/>
                  <a:gd name="connsiteX24" fmla="*/ 36894 w 99441"/>
                  <a:gd name="connsiteY24" fmla="*/ 9461 h 67055"/>
                  <a:gd name="connsiteX25" fmla="*/ 29083 w 99441"/>
                  <a:gd name="connsiteY25" fmla="*/ 8001 h 67055"/>
                  <a:gd name="connsiteX26" fmla="*/ 22289 w 99441"/>
                  <a:gd name="connsiteY26" fmla="*/ 9525 h 67055"/>
                  <a:gd name="connsiteX27" fmla="*/ 16129 w 99441"/>
                  <a:gd name="connsiteY27" fmla="*/ 14224 h 67055"/>
                  <a:gd name="connsiteX28" fmla="*/ 11748 w 99441"/>
                  <a:gd name="connsiteY28" fmla="*/ 22161 h 67055"/>
                  <a:gd name="connsiteX29" fmla="*/ 10097 w 99441"/>
                  <a:gd name="connsiteY29" fmla="*/ 33528 h 67055"/>
                  <a:gd name="connsiteX30" fmla="*/ 10097 w 99441"/>
                  <a:gd name="connsiteY30" fmla="*/ 67056 h 67055"/>
                  <a:gd name="connsiteX31" fmla="*/ 572 w 99441"/>
                  <a:gd name="connsiteY31" fmla="*/ 67056 h 67055"/>
                  <a:gd name="connsiteX32" fmla="*/ 572 w 99441"/>
                  <a:gd name="connsiteY32" fmla="*/ 16065 h 67055"/>
                  <a:gd name="connsiteX33" fmla="*/ 445 w 99441"/>
                  <a:gd name="connsiteY33" fmla="*/ 9208 h 67055"/>
                  <a:gd name="connsiteX34" fmla="*/ 0 w 99441"/>
                  <a:gd name="connsiteY34" fmla="*/ 1651 h 67055"/>
                  <a:gd name="connsiteX35" fmla="*/ 9081 w 99441"/>
                  <a:gd name="connsiteY35" fmla="*/ 1651 h 67055"/>
                  <a:gd name="connsiteX36" fmla="*/ 9525 w 99441"/>
                  <a:gd name="connsiteY36" fmla="*/ 7493 h 67055"/>
                  <a:gd name="connsiteX37" fmla="*/ 9652 w 99441"/>
                  <a:gd name="connsiteY37" fmla="*/ 12827 h 67055"/>
                  <a:gd name="connsiteX38" fmla="*/ 9906 w 99441"/>
                  <a:gd name="connsiteY38" fmla="*/ 12827 h 67055"/>
                  <a:gd name="connsiteX39" fmla="*/ 18479 w 99441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1" h="67055">
                    <a:moveTo>
                      <a:pt x="18606" y="3556"/>
                    </a:moveTo>
                    <a:cubicBezTo>
                      <a:pt x="22479" y="1207"/>
                      <a:pt x="26798" y="0"/>
                      <a:pt x="31497" y="0"/>
                    </a:cubicBezTo>
                    <a:cubicBezTo>
                      <a:pt x="33274" y="0"/>
                      <a:pt x="35116" y="190"/>
                      <a:pt x="37021" y="571"/>
                    </a:cubicBezTo>
                    <a:cubicBezTo>
                      <a:pt x="38926" y="952"/>
                      <a:pt x="40767" y="1651"/>
                      <a:pt x="42609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3" y="11049"/>
                      <a:pt x="51626" y="13843"/>
                    </a:cubicBezTo>
                    <a:cubicBezTo>
                      <a:pt x="53848" y="9398"/>
                      <a:pt x="56897" y="5969"/>
                      <a:pt x="60770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8" y="0"/>
                      <a:pt x="89027" y="2477"/>
                      <a:pt x="93218" y="7429"/>
                    </a:cubicBezTo>
                    <a:cubicBezTo>
                      <a:pt x="97346" y="12383"/>
                      <a:pt x="99441" y="18859"/>
                      <a:pt x="99441" y="26988"/>
                    </a:cubicBezTo>
                    <a:lnTo>
                      <a:pt x="99441" y="67056"/>
                    </a:lnTo>
                    <a:lnTo>
                      <a:pt x="89916" y="67056"/>
                    </a:lnTo>
                    <a:lnTo>
                      <a:pt x="89916" y="30861"/>
                    </a:lnTo>
                    <a:cubicBezTo>
                      <a:pt x="89916" y="23940"/>
                      <a:pt x="88647" y="18415"/>
                      <a:pt x="86106" y="14224"/>
                    </a:cubicBezTo>
                    <a:cubicBezTo>
                      <a:pt x="83566" y="10033"/>
                      <a:pt x="79185" y="7938"/>
                      <a:pt x="73025" y="7938"/>
                    </a:cubicBezTo>
                    <a:cubicBezTo>
                      <a:pt x="69597" y="7938"/>
                      <a:pt x="66675" y="8636"/>
                      <a:pt x="64262" y="10033"/>
                    </a:cubicBezTo>
                    <a:cubicBezTo>
                      <a:pt x="61849" y="11430"/>
                      <a:pt x="60008" y="13271"/>
                      <a:pt x="58548" y="15558"/>
                    </a:cubicBezTo>
                    <a:cubicBezTo>
                      <a:pt x="57086" y="17843"/>
                      <a:pt x="56071" y="20447"/>
                      <a:pt x="55373" y="23304"/>
                    </a:cubicBezTo>
                    <a:cubicBezTo>
                      <a:pt x="54737" y="26162"/>
                      <a:pt x="54420" y="29146"/>
                      <a:pt x="54420" y="32258"/>
                    </a:cubicBezTo>
                    <a:lnTo>
                      <a:pt x="54420" y="67056"/>
                    </a:lnTo>
                    <a:lnTo>
                      <a:pt x="44895" y="67056"/>
                    </a:lnTo>
                    <a:lnTo>
                      <a:pt x="44895" y="28892"/>
                    </a:lnTo>
                    <a:cubicBezTo>
                      <a:pt x="44895" y="25717"/>
                      <a:pt x="44641" y="22860"/>
                      <a:pt x="44197" y="20257"/>
                    </a:cubicBezTo>
                    <a:cubicBezTo>
                      <a:pt x="43752" y="17653"/>
                      <a:pt x="42926" y="15430"/>
                      <a:pt x="41720" y="13652"/>
                    </a:cubicBezTo>
                    <a:cubicBezTo>
                      <a:pt x="40577" y="11811"/>
                      <a:pt x="38926" y="10414"/>
                      <a:pt x="36894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1" y="12128"/>
                      <a:pt x="16129" y="14224"/>
                    </a:cubicBezTo>
                    <a:cubicBezTo>
                      <a:pt x="14288" y="16320"/>
                      <a:pt x="12827" y="18986"/>
                      <a:pt x="11748" y="22161"/>
                    </a:cubicBezTo>
                    <a:cubicBezTo>
                      <a:pt x="10605" y="25400"/>
                      <a:pt x="10097" y="29146"/>
                      <a:pt x="10097" y="33528"/>
                    </a:cubicBezTo>
                    <a:lnTo>
                      <a:pt x="10097" y="67056"/>
                    </a:lnTo>
                    <a:lnTo>
                      <a:pt x="572" y="67056"/>
                    </a:lnTo>
                    <a:lnTo>
                      <a:pt x="572" y="16065"/>
                    </a:lnTo>
                    <a:cubicBezTo>
                      <a:pt x="572" y="14288"/>
                      <a:pt x="572" y="12002"/>
                      <a:pt x="445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1" y="1651"/>
                    </a:lnTo>
                    <a:cubicBezTo>
                      <a:pt x="9272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8" y="9017"/>
                      <a:pt x="14605" y="5905"/>
                      <a:pt x="18479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E0C57CB3-8BAC-A2D8-63EA-55CBFE158164}"/>
                  </a:ext>
                </a:extLst>
              </p:cNvPr>
              <p:cNvSpPr/>
              <p:nvPr/>
            </p:nvSpPr>
            <p:spPr>
              <a:xfrm>
                <a:off x="8495918" y="5015357"/>
                <a:ext cx="13462" cy="97282"/>
              </a:xfrm>
              <a:custGeom>
                <a:avLst/>
                <a:gdLst>
                  <a:gd name="connsiteX0" fmla="*/ 13463 w 13462"/>
                  <a:gd name="connsiteY0" fmla="*/ 6731 h 97282"/>
                  <a:gd name="connsiteX1" fmla="*/ 11367 w 13462"/>
                  <a:gd name="connsiteY1" fmla="*/ 11557 h 97282"/>
                  <a:gd name="connsiteX2" fmla="*/ 6731 w 13462"/>
                  <a:gd name="connsiteY2" fmla="*/ 13462 h 97282"/>
                  <a:gd name="connsiteX3" fmla="*/ 2096 w 13462"/>
                  <a:gd name="connsiteY3" fmla="*/ 11557 h 97282"/>
                  <a:gd name="connsiteX4" fmla="*/ 0 w 13462"/>
                  <a:gd name="connsiteY4" fmla="*/ 6731 h 97282"/>
                  <a:gd name="connsiteX5" fmla="*/ 2096 w 13462"/>
                  <a:gd name="connsiteY5" fmla="*/ 1905 h 97282"/>
                  <a:gd name="connsiteX6" fmla="*/ 6731 w 13462"/>
                  <a:gd name="connsiteY6" fmla="*/ 0 h 97282"/>
                  <a:gd name="connsiteX7" fmla="*/ 11367 w 13462"/>
                  <a:gd name="connsiteY7" fmla="*/ 1905 h 97282"/>
                  <a:gd name="connsiteX8" fmla="*/ 13463 w 13462"/>
                  <a:gd name="connsiteY8" fmla="*/ 6731 h 97282"/>
                  <a:gd name="connsiteX9" fmla="*/ 11494 w 13462"/>
                  <a:gd name="connsiteY9" fmla="*/ 97282 h 97282"/>
                  <a:gd name="connsiteX10" fmla="*/ 1969 w 13462"/>
                  <a:gd name="connsiteY10" fmla="*/ 97282 h 97282"/>
                  <a:gd name="connsiteX11" fmla="*/ 1969 w 13462"/>
                  <a:gd name="connsiteY11" fmla="*/ 31877 h 97282"/>
                  <a:gd name="connsiteX12" fmla="*/ 11494 w 13462"/>
                  <a:gd name="connsiteY12" fmla="*/ 31877 h 97282"/>
                  <a:gd name="connsiteX13" fmla="*/ 11494 w 13462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2" h="97282">
                    <a:moveTo>
                      <a:pt x="13463" y="6731"/>
                    </a:moveTo>
                    <a:cubicBezTo>
                      <a:pt x="13463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9" y="10287"/>
                      <a:pt x="0" y="8699"/>
                      <a:pt x="0" y="6731"/>
                    </a:cubicBezTo>
                    <a:cubicBezTo>
                      <a:pt x="0" y="4763"/>
                      <a:pt x="699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3" y="4763"/>
                      <a:pt x="13463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1A1B7697-B154-283B-ECF2-D9C18FF7E94E}"/>
                  </a:ext>
                </a:extLst>
              </p:cNvPr>
              <p:cNvSpPr/>
              <p:nvPr/>
            </p:nvSpPr>
            <p:spPr>
              <a:xfrm>
                <a:off x="8532177" y="5045583"/>
                <a:ext cx="57150" cy="67055"/>
              </a:xfrm>
              <a:custGeom>
                <a:avLst/>
                <a:gdLst>
                  <a:gd name="connsiteX0" fmla="*/ 9080 w 57150"/>
                  <a:gd name="connsiteY0" fmla="*/ 1651 h 67055"/>
                  <a:gd name="connsiteX1" fmla="*/ 9525 w 57150"/>
                  <a:gd name="connsiteY1" fmla="*/ 7493 h 67055"/>
                  <a:gd name="connsiteX2" fmla="*/ 9652 w 57150"/>
                  <a:gd name="connsiteY2" fmla="*/ 12827 h 67055"/>
                  <a:gd name="connsiteX3" fmla="*/ 9906 w 57150"/>
                  <a:gd name="connsiteY3" fmla="*/ 12827 h 67055"/>
                  <a:gd name="connsiteX4" fmla="*/ 18986 w 57150"/>
                  <a:gd name="connsiteY4" fmla="*/ 3556 h 67055"/>
                  <a:gd name="connsiteX5" fmla="*/ 32258 w 57150"/>
                  <a:gd name="connsiteY5" fmla="*/ 0 h 67055"/>
                  <a:gd name="connsiteX6" fmla="*/ 50927 w 57150"/>
                  <a:gd name="connsiteY6" fmla="*/ 7429 h 67055"/>
                  <a:gd name="connsiteX7" fmla="*/ 57150 w 57150"/>
                  <a:gd name="connsiteY7" fmla="*/ 26988 h 67055"/>
                  <a:gd name="connsiteX8" fmla="*/ 57150 w 57150"/>
                  <a:gd name="connsiteY8" fmla="*/ 67056 h 67055"/>
                  <a:gd name="connsiteX9" fmla="*/ 47625 w 57150"/>
                  <a:gd name="connsiteY9" fmla="*/ 67056 h 67055"/>
                  <a:gd name="connsiteX10" fmla="*/ 47625 w 57150"/>
                  <a:gd name="connsiteY10" fmla="*/ 30861 h 67055"/>
                  <a:gd name="connsiteX11" fmla="*/ 46799 w 57150"/>
                  <a:gd name="connsiteY11" fmla="*/ 21526 h 67055"/>
                  <a:gd name="connsiteX12" fmla="*/ 43942 w 57150"/>
                  <a:gd name="connsiteY12" fmla="*/ 14351 h 67055"/>
                  <a:gd name="connsiteX13" fmla="*/ 38481 w 57150"/>
                  <a:gd name="connsiteY13" fmla="*/ 9652 h 67055"/>
                  <a:gd name="connsiteX14" fmla="*/ 29908 w 57150"/>
                  <a:gd name="connsiteY14" fmla="*/ 8001 h 67055"/>
                  <a:gd name="connsiteX15" fmla="*/ 22542 w 57150"/>
                  <a:gd name="connsiteY15" fmla="*/ 9525 h 67055"/>
                  <a:gd name="connsiteX16" fmla="*/ 16192 w 57150"/>
                  <a:gd name="connsiteY16" fmla="*/ 14224 h 67055"/>
                  <a:gd name="connsiteX17" fmla="*/ 11747 w 57150"/>
                  <a:gd name="connsiteY17" fmla="*/ 22161 h 67055"/>
                  <a:gd name="connsiteX18" fmla="*/ 10096 w 57150"/>
                  <a:gd name="connsiteY18" fmla="*/ 33528 h 67055"/>
                  <a:gd name="connsiteX19" fmla="*/ 10096 w 57150"/>
                  <a:gd name="connsiteY19" fmla="*/ 67056 h 67055"/>
                  <a:gd name="connsiteX20" fmla="*/ 571 w 57150"/>
                  <a:gd name="connsiteY20" fmla="*/ 67056 h 67055"/>
                  <a:gd name="connsiteX21" fmla="*/ 571 w 57150"/>
                  <a:gd name="connsiteY21" fmla="*/ 16065 h 67055"/>
                  <a:gd name="connsiteX22" fmla="*/ 444 w 57150"/>
                  <a:gd name="connsiteY22" fmla="*/ 9208 h 67055"/>
                  <a:gd name="connsiteX23" fmla="*/ 0 w 57150"/>
                  <a:gd name="connsiteY23" fmla="*/ 1651 h 67055"/>
                  <a:gd name="connsiteX24" fmla="*/ 9080 w 57150"/>
                  <a:gd name="connsiteY24" fmla="*/ 1651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7150" h="67055">
                    <a:moveTo>
                      <a:pt x="9080" y="1651"/>
                    </a:move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795" y="5905"/>
                      <a:pt x="18986" y="3556"/>
                    </a:cubicBezTo>
                    <a:cubicBezTo>
                      <a:pt x="23178" y="1207"/>
                      <a:pt x="27622" y="0"/>
                      <a:pt x="32258" y="0"/>
                    </a:cubicBezTo>
                    <a:cubicBezTo>
                      <a:pt x="40577" y="0"/>
                      <a:pt x="46736" y="2476"/>
                      <a:pt x="50927" y="7429"/>
                    </a:cubicBezTo>
                    <a:cubicBezTo>
                      <a:pt x="55054" y="12383"/>
                      <a:pt x="57150" y="18859"/>
                      <a:pt x="57150" y="26988"/>
                    </a:cubicBezTo>
                    <a:lnTo>
                      <a:pt x="57150" y="67056"/>
                    </a:lnTo>
                    <a:lnTo>
                      <a:pt x="47625" y="67056"/>
                    </a:lnTo>
                    <a:lnTo>
                      <a:pt x="47625" y="30861"/>
                    </a:lnTo>
                    <a:cubicBezTo>
                      <a:pt x="47625" y="27432"/>
                      <a:pt x="47371" y="24320"/>
                      <a:pt x="46799" y="21526"/>
                    </a:cubicBezTo>
                    <a:cubicBezTo>
                      <a:pt x="46228" y="18733"/>
                      <a:pt x="45276" y="16320"/>
                      <a:pt x="43942" y="14351"/>
                    </a:cubicBezTo>
                    <a:cubicBezTo>
                      <a:pt x="42608" y="12319"/>
                      <a:pt x="40767" y="10795"/>
                      <a:pt x="38481" y="9652"/>
                    </a:cubicBezTo>
                    <a:cubicBezTo>
                      <a:pt x="36195" y="8509"/>
                      <a:pt x="33338" y="8001"/>
                      <a:pt x="29908" y="8001"/>
                    </a:cubicBezTo>
                    <a:cubicBezTo>
                      <a:pt x="27368" y="8001"/>
                      <a:pt x="24955" y="8509"/>
                      <a:pt x="22542" y="9525"/>
                    </a:cubicBezTo>
                    <a:cubicBezTo>
                      <a:pt x="20193" y="10541"/>
                      <a:pt x="18034" y="12128"/>
                      <a:pt x="16192" y="14224"/>
                    </a:cubicBezTo>
                    <a:cubicBezTo>
                      <a:pt x="14351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1"/>
                      <a:pt x="444" y="9208"/>
                    </a:cubicBezTo>
                    <a:cubicBezTo>
                      <a:pt x="381" y="6414"/>
                      <a:pt x="191" y="3873"/>
                      <a:pt x="0" y="1651"/>
                    </a:cubicBezTo>
                    <a:lnTo>
                      <a:pt x="9080" y="1651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A887DA0-CC33-DEEE-27CD-24D2122FF9D7}"/>
                  </a:ext>
                </a:extLst>
              </p:cNvPr>
              <p:cNvSpPr/>
              <p:nvPr/>
            </p:nvSpPr>
            <p:spPr>
              <a:xfrm>
                <a:off x="8611996" y="5015357"/>
                <a:ext cx="13461" cy="97282"/>
              </a:xfrm>
              <a:custGeom>
                <a:avLst/>
                <a:gdLst>
                  <a:gd name="connsiteX0" fmla="*/ 13462 w 13461"/>
                  <a:gd name="connsiteY0" fmla="*/ 6731 h 97282"/>
                  <a:gd name="connsiteX1" fmla="*/ 11367 w 13461"/>
                  <a:gd name="connsiteY1" fmla="*/ 11557 h 97282"/>
                  <a:gd name="connsiteX2" fmla="*/ 6731 w 13461"/>
                  <a:gd name="connsiteY2" fmla="*/ 13462 h 97282"/>
                  <a:gd name="connsiteX3" fmla="*/ 2096 w 13461"/>
                  <a:gd name="connsiteY3" fmla="*/ 11557 h 97282"/>
                  <a:gd name="connsiteX4" fmla="*/ 0 w 13461"/>
                  <a:gd name="connsiteY4" fmla="*/ 6731 h 97282"/>
                  <a:gd name="connsiteX5" fmla="*/ 2096 w 13461"/>
                  <a:gd name="connsiteY5" fmla="*/ 1905 h 97282"/>
                  <a:gd name="connsiteX6" fmla="*/ 6731 w 13461"/>
                  <a:gd name="connsiteY6" fmla="*/ 0 h 97282"/>
                  <a:gd name="connsiteX7" fmla="*/ 11367 w 13461"/>
                  <a:gd name="connsiteY7" fmla="*/ 1905 h 97282"/>
                  <a:gd name="connsiteX8" fmla="*/ 13462 w 13461"/>
                  <a:gd name="connsiteY8" fmla="*/ 6731 h 97282"/>
                  <a:gd name="connsiteX9" fmla="*/ 11494 w 13461"/>
                  <a:gd name="connsiteY9" fmla="*/ 97282 h 97282"/>
                  <a:gd name="connsiteX10" fmla="*/ 1969 w 13461"/>
                  <a:gd name="connsiteY10" fmla="*/ 97282 h 97282"/>
                  <a:gd name="connsiteX11" fmla="*/ 1969 w 13461"/>
                  <a:gd name="connsiteY11" fmla="*/ 31877 h 97282"/>
                  <a:gd name="connsiteX12" fmla="*/ 11494 w 13461"/>
                  <a:gd name="connsiteY12" fmla="*/ 31877 h 97282"/>
                  <a:gd name="connsiteX13" fmla="*/ 11494 w 13461"/>
                  <a:gd name="connsiteY13" fmla="*/ 97282 h 97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461" h="97282">
                    <a:moveTo>
                      <a:pt x="13462" y="6731"/>
                    </a:moveTo>
                    <a:cubicBezTo>
                      <a:pt x="13462" y="8699"/>
                      <a:pt x="12764" y="10287"/>
                      <a:pt x="11367" y="11557"/>
                    </a:cubicBezTo>
                    <a:cubicBezTo>
                      <a:pt x="9970" y="12827"/>
                      <a:pt x="8446" y="13462"/>
                      <a:pt x="6731" y="13462"/>
                    </a:cubicBezTo>
                    <a:cubicBezTo>
                      <a:pt x="5017" y="13462"/>
                      <a:pt x="3493" y="12827"/>
                      <a:pt x="2096" y="11557"/>
                    </a:cubicBezTo>
                    <a:cubicBezTo>
                      <a:pt x="698" y="10287"/>
                      <a:pt x="0" y="8699"/>
                      <a:pt x="0" y="6731"/>
                    </a:cubicBezTo>
                    <a:cubicBezTo>
                      <a:pt x="0" y="4763"/>
                      <a:pt x="698" y="3175"/>
                      <a:pt x="2096" y="1905"/>
                    </a:cubicBezTo>
                    <a:cubicBezTo>
                      <a:pt x="3493" y="635"/>
                      <a:pt x="5017" y="0"/>
                      <a:pt x="6731" y="0"/>
                    </a:cubicBezTo>
                    <a:cubicBezTo>
                      <a:pt x="8446" y="0"/>
                      <a:pt x="9970" y="635"/>
                      <a:pt x="11367" y="1905"/>
                    </a:cubicBezTo>
                    <a:cubicBezTo>
                      <a:pt x="12764" y="3175"/>
                      <a:pt x="13462" y="4763"/>
                      <a:pt x="13462" y="6731"/>
                    </a:cubicBezTo>
                    <a:close/>
                    <a:moveTo>
                      <a:pt x="11494" y="97282"/>
                    </a:moveTo>
                    <a:lnTo>
                      <a:pt x="1969" y="97282"/>
                    </a:lnTo>
                    <a:lnTo>
                      <a:pt x="1969" y="31877"/>
                    </a:lnTo>
                    <a:lnTo>
                      <a:pt x="11494" y="31877"/>
                    </a:lnTo>
                    <a:lnTo>
                      <a:pt x="11494" y="97282"/>
                    </a:ln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1E99133-26F7-7189-E985-93391763E72B}"/>
                  </a:ext>
                </a:extLst>
              </p:cNvPr>
              <p:cNvSpPr/>
              <p:nvPr/>
            </p:nvSpPr>
            <p:spPr>
              <a:xfrm>
                <a:off x="8648128" y="5045519"/>
                <a:ext cx="99440" cy="67055"/>
              </a:xfrm>
              <a:custGeom>
                <a:avLst/>
                <a:gdLst>
                  <a:gd name="connsiteX0" fmla="*/ 18605 w 99440"/>
                  <a:gd name="connsiteY0" fmla="*/ 3556 h 67055"/>
                  <a:gd name="connsiteX1" fmla="*/ 31496 w 99440"/>
                  <a:gd name="connsiteY1" fmla="*/ 0 h 67055"/>
                  <a:gd name="connsiteX2" fmla="*/ 37020 w 99440"/>
                  <a:gd name="connsiteY2" fmla="*/ 571 h 67055"/>
                  <a:gd name="connsiteX3" fmla="*/ 42608 w 99440"/>
                  <a:gd name="connsiteY3" fmla="*/ 2730 h 67055"/>
                  <a:gd name="connsiteX4" fmla="*/ 47625 w 99440"/>
                  <a:gd name="connsiteY4" fmla="*/ 6985 h 67055"/>
                  <a:gd name="connsiteX5" fmla="*/ 51626 w 99440"/>
                  <a:gd name="connsiteY5" fmla="*/ 13843 h 67055"/>
                  <a:gd name="connsiteX6" fmla="*/ 60769 w 99440"/>
                  <a:gd name="connsiteY6" fmla="*/ 3556 h 67055"/>
                  <a:gd name="connsiteX7" fmla="*/ 74549 w 99440"/>
                  <a:gd name="connsiteY7" fmla="*/ 0 h 67055"/>
                  <a:gd name="connsiteX8" fmla="*/ 93218 w 99440"/>
                  <a:gd name="connsiteY8" fmla="*/ 7429 h 67055"/>
                  <a:gd name="connsiteX9" fmla="*/ 99440 w 99440"/>
                  <a:gd name="connsiteY9" fmla="*/ 26988 h 67055"/>
                  <a:gd name="connsiteX10" fmla="*/ 99440 w 99440"/>
                  <a:gd name="connsiteY10" fmla="*/ 67056 h 67055"/>
                  <a:gd name="connsiteX11" fmla="*/ 89915 w 99440"/>
                  <a:gd name="connsiteY11" fmla="*/ 67056 h 67055"/>
                  <a:gd name="connsiteX12" fmla="*/ 89915 w 99440"/>
                  <a:gd name="connsiteY12" fmla="*/ 30861 h 67055"/>
                  <a:gd name="connsiteX13" fmla="*/ 86106 w 99440"/>
                  <a:gd name="connsiteY13" fmla="*/ 14224 h 67055"/>
                  <a:gd name="connsiteX14" fmla="*/ 73025 w 99440"/>
                  <a:gd name="connsiteY14" fmla="*/ 7938 h 67055"/>
                  <a:gd name="connsiteX15" fmla="*/ 64262 w 99440"/>
                  <a:gd name="connsiteY15" fmla="*/ 10033 h 67055"/>
                  <a:gd name="connsiteX16" fmla="*/ 58547 w 99440"/>
                  <a:gd name="connsiteY16" fmla="*/ 15558 h 67055"/>
                  <a:gd name="connsiteX17" fmla="*/ 55372 w 99440"/>
                  <a:gd name="connsiteY17" fmla="*/ 23304 h 67055"/>
                  <a:gd name="connsiteX18" fmla="*/ 54419 w 99440"/>
                  <a:gd name="connsiteY18" fmla="*/ 32258 h 67055"/>
                  <a:gd name="connsiteX19" fmla="*/ 54419 w 99440"/>
                  <a:gd name="connsiteY19" fmla="*/ 67056 h 67055"/>
                  <a:gd name="connsiteX20" fmla="*/ 44894 w 99440"/>
                  <a:gd name="connsiteY20" fmla="*/ 67056 h 67055"/>
                  <a:gd name="connsiteX21" fmla="*/ 44894 w 99440"/>
                  <a:gd name="connsiteY21" fmla="*/ 28892 h 67055"/>
                  <a:gd name="connsiteX22" fmla="*/ 44196 w 99440"/>
                  <a:gd name="connsiteY22" fmla="*/ 20257 h 67055"/>
                  <a:gd name="connsiteX23" fmla="*/ 41719 w 99440"/>
                  <a:gd name="connsiteY23" fmla="*/ 13652 h 67055"/>
                  <a:gd name="connsiteX24" fmla="*/ 36893 w 99440"/>
                  <a:gd name="connsiteY24" fmla="*/ 9461 h 67055"/>
                  <a:gd name="connsiteX25" fmla="*/ 29083 w 99440"/>
                  <a:gd name="connsiteY25" fmla="*/ 8001 h 67055"/>
                  <a:gd name="connsiteX26" fmla="*/ 22289 w 99440"/>
                  <a:gd name="connsiteY26" fmla="*/ 9525 h 67055"/>
                  <a:gd name="connsiteX27" fmla="*/ 16128 w 99440"/>
                  <a:gd name="connsiteY27" fmla="*/ 14224 h 67055"/>
                  <a:gd name="connsiteX28" fmla="*/ 11747 w 99440"/>
                  <a:gd name="connsiteY28" fmla="*/ 22161 h 67055"/>
                  <a:gd name="connsiteX29" fmla="*/ 10096 w 99440"/>
                  <a:gd name="connsiteY29" fmla="*/ 33528 h 67055"/>
                  <a:gd name="connsiteX30" fmla="*/ 10096 w 99440"/>
                  <a:gd name="connsiteY30" fmla="*/ 67056 h 67055"/>
                  <a:gd name="connsiteX31" fmla="*/ 571 w 99440"/>
                  <a:gd name="connsiteY31" fmla="*/ 67056 h 67055"/>
                  <a:gd name="connsiteX32" fmla="*/ 571 w 99440"/>
                  <a:gd name="connsiteY32" fmla="*/ 16065 h 67055"/>
                  <a:gd name="connsiteX33" fmla="*/ 444 w 99440"/>
                  <a:gd name="connsiteY33" fmla="*/ 9208 h 67055"/>
                  <a:gd name="connsiteX34" fmla="*/ 0 w 99440"/>
                  <a:gd name="connsiteY34" fmla="*/ 1651 h 67055"/>
                  <a:gd name="connsiteX35" fmla="*/ 9080 w 99440"/>
                  <a:gd name="connsiteY35" fmla="*/ 1651 h 67055"/>
                  <a:gd name="connsiteX36" fmla="*/ 9525 w 99440"/>
                  <a:gd name="connsiteY36" fmla="*/ 7493 h 67055"/>
                  <a:gd name="connsiteX37" fmla="*/ 9652 w 99440"/>
                  <a:gd name="connsiteY37" fmla="*/ 12827 h 67055"/>
                  <a:gd name="connsiteX38" fmla="*/ 9906 w 99440"/>
                  <a:gd name="connsiteY38" fmla="*/ 12827 h 67055"/>
                  <a:gd name="connsiteX39" fmla="*/ 18478 w 99440"/>
                  <a:gd name="connsiteY39" fmla="*/ 3556 h 67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99440" h="67055">
                    <a:moveTo>
                      <a:pt x="18605" y="3556"/>
                    </a:moveTo>
                    <a:cubicBezTo>
                      <a:pt x="22478" y="1207"/>
                      <a:pt x="26797" y="0"/>
                      <a:pt x="31496" y="0"/>
                    </a:cubicBezTo>
                    <a:cubicBezTo>
                      <a:pt x="33274" y="0"/>
                      <a:pt x="35115" y="190"/>
                      <a:pt x="37020" y="571"/>
                    </a:cubicBezTo>
                    <a:cubicBezTo>
                      <a:pt x="38926" y="952"/>
                      <a:pt x="40767" y="1651"/>
                      <a:pt x="42608" y="2730"/>
                    </a:cubicBezTo>
                    <a:cubicBezTo>
                      <a:pt x="44450" y="3810"/>
                      <a:pt x="46101" y="5207"/>
                      <a:pt x="47625" y="6985"/>
                    </a:cubicBezTo>
                    <a:cubicBezTo>
                      <a:pt x="49149" y="8763"/>
                      <a:pt x="50482" y="11049"/>
                      <a:pt x="51626" y="13843"/>
                    </a:cubicBezTo>
                    <a:cubicBezTo>
                      <a:pt x="53848" y="9398"/>
                      <a:pt x="56896" y="5969"/>
                      <a:pt x="60769" y="3556"/>
                    </a:cubicBezTo>
                    <a:cubicBezTo>
                      <a:pt x="64643" y="1207"/>
                      <a:pt x="69215" y="0"/>
                      <a:pt x="74549" y="0"/>
                    </a:cubicBezTo>
                    <a:cubicBezTo>
                      <a:pt x="82867" y="0"/>
                      <a:pt x="89027" y="2477"/>
                      <a:pt x="93218" y="7429"/>
                    </a:cubicBezTo>
                    <a:cubicBezTo>
                      <a:pt x="97345" y="12383"/>
                      <a:pt x="99440" y="18859"/>
                      <a:pt x="99440" y="26988"/>
                    </a:cubicBezTo>
                    <a:lnTo>
                      <a:pt x="99440" y="67056"/>
                    </a:lnTo>
                    <a:lnTo>
                      <a:pt x="89915" y="67056"/>
                    </a:lnTo>
                    <a:lnTo>
                      <a:pt x="89915" y="30861"/>
                    </a:lnTo>
                    <a:cubicBezTo>
                      <a:pt x="89915" y="23940"/>
                      <a:pt x="88646" y="18415"/>
                      <a:pt x="86106" y="14224"/>
                    </a:cubicBezTo>
                    <a:cubicBezTo>
                      <a:pt x="83565" y="10033"/>
                      <a:pt x="79184" y="7938"/>
                      <a:pt x="73025" y="7938"/>
                    </a:cubicBezTo>
                    <a:cubicBezTo>
                      <a:pt x="69596" y="7938"/>
                      <a:pt x="66675" y="8636"/>
                      <a:pt x="64262" y="10033"/>
                    </a:cubicBezTo>
                    <a:cubicBezTo>
                      <a:pt x="61849" y="11430"/>
                      <a:pt x="60007" y="13271"/>
                      <a:pt x="58547" y="15558"/>
                    </a:cubicBezTo>
                    <a:cubicBezTo>
                      <a:pt x="57086" y="17843"/>
                      <a:pt x="56070" y="20447"/>
                      <a:pt x="55372" y="23304"/>
                    </a:cubicBezTo>
                    <a:cubicBezTo>
                      <a:pt x="54737" y="26162"/>
                      <a:pt x="54419" y="29146"/>
                      <a:pt x="54419" y="32258"/>
                    </a:cubicBezTo>
                    <a:lnTo>
                      <a:pt x="54419" y="67056"/>
                    </a:lnTo>
                    <a:lnTo>
                      <a:pt x="44894" y="67056"/>
                    </a:lnTo>
                    <a:lnTo>
                      <a:pt x="44894" y="28892"/>
                    </a:lnTo>
                    <a:cubicBezTo>
                      <a:pt x="44894" y="25717"/>
                      <a:pt x="44640" y="22860"/>
                      <a:pt x="44196" y="20257"/>
                    </a:cubicBezTo>
                    <a:cubicBezTo>
                      <a:pt x="43752" y="17653"/>
                      <a:pt x="42926" y="15430"/>
                      <a:pt x="41719" y="13652"/>
                    </a:cubicBezTo>
                    <a:cubicBezTo>
                      <a:pt x="40577" y="11811"/>
                      <a:pt x="38926" y="10414"/>
                      <a:pt x="36893" y="9461"/>
                    </a:cubicBezTo>
                    <a:cubicBezTo>
                      <a:pt x="34861" y="8509"/>
                      <a:pt x="32258" y="8001"/>
                      <a:pt x="29083" y="8001"/>
                    </a:cubicBezTo>
                    <a:cubicBezTo>
                      <a:pt x="26860" y="8001"/>
                      <a:pt x="24574" y="8509"/>
                      <a:pt x="22289" y="9525"/>
                    </a:cubicBezTo>
                    <a:cubicBezTo>
                      <a:pt x="20003" y="10541"/>
                      <a:pt x="17970" y="12128"/>
                      <a:pt x="16128" y="14224"/>
                    </a:cubicBezTo>
                    <a:cubicBezTo>
                      <a:pt x="14288" y="16320"/>
                      <a:pt x="12827" y="18986"/>
                      <a:pt x="11747" y="22161"/>
                    </a:cubicBezTo>
                    <a:cubicBezTo>
                      <a:pt x="10604" y="25400"/>
                      <a:pt x="10096" y="29146"/>
                      <a:pt x="10096" y="33528"/>
                    </a:cubicBezTo>
                    <a:lnTo>
                      <a:pt x="10096" y="67056"/>
                    </a:lnTo>
                    <a:lnTo>
                      <a:pt x="571" y="67056"/>
                    </a:lnTo>
                    <a:lnTo>
                      <a:pt x="571" y="16065"/>
                    </a:lnTo>
                    <a:cubicBezTo>
                      <a:pt x="571" y="14288"/>
                      <a:pt x="571" y="12002"/>
                      <a:pt x="444" y="9208"/>
                    </a:cubicBezTo>
                    <a:cubicBezTo>
                      <a:pt x="381" y="6414"/>
                      <a:pt x="190" y="3873"/>
                      <a:pt x="0" y="1651"/>
                    </a:cubicBezTo>
                    <a:lnTo>
                      <a:pt x="9080" y="1651"/>
                    </a:lnTo>
                    <a:cubicBezTo>
                      <a:pt x="9271" y="3429"/>
                      <a:pt x="9398" y="5397"/>
                      <a:pt x="9525" y="7493"/>
                    </a:cubicBezTo>
                    <a:cubicBezTo>
                      <a:pt x="9589" y="9652"/>
                      <a:pt x="9652" y="11430"/>
                      <a:pt x="9652" y="12827"/>
                    </a:cubicBezTo>
                    <a:lnTo>
                      <a:pt x="9906" y="12827"/>
                    </a:lnTo>
                    <a:cubicBezTo>
                      <a:pt x="11747" y="9017"/>
                      <a:pt x="14605" y="5905"/>
                      <a:pt x="18478" y="35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FB204BFB-32AD-A889-D63D-77E9F5BE7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840" y="2863561"/>
            <a:ext cx="9672320" cy="1438275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Text Placeholder 174">
            <a:extLst>
              <a:ext uri="{FF2B5EF4-FFF2-40B4-BE49-F238E27FC236}">
                <a16:creationId xmlns:a16="http://schemas.microsoft.com/office/drawing/2014/main" id="{E144C60A-D237-B301-4FE2-D5A043657F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372" y="3792551"/>
            <a:ext cx="9672320" cy="4995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8CFCEEE8-66A1-2348-9EE5-1C6F0F0181C7}"/>
              </a:ext>
            </a:extLst>
          </p:cNvPr>
          <p:cNvSpPr/>
          <p:nvPr userDrawn="1"/>
        </p:nvSpPr>
        <p:spPr>
          <a:xfrm>
            <a:off x="2499360" y="4740620"/>
            <a:ext cx="6766560" cy="5584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 Placeholder 174">
            <a:extLst>
              <a:ext uri="{FF2B5EF4-FFF2-40B4-BE49-F238E27FC236}">
                <a16:creationId xmlns:a16="http://schemas.microsoft.com/office/drawing/2014/main" id="{EF053DA0-DB85-853D-F8D1-CB441BADA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76254" y="4816475"/>
            <a:ext cx="9672320" cy="499523"/>
          </a:xfrm>
          <a:solidFill>
            <a:schemeClr val="accent5"/>
          </a:solidFill>
        </p:spPr>
        <p:txBody>
          <a:bodyPr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60DA9A28-753E-4BF9-BBAA-C17FF87A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592" y="873025"/>
            <a:ext cx="1809950" cy="18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1347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raphic 9">
            <a:extLst>
              <a:ext uri="{FF2B5EF4-FFF2-40B4-BE49-F238E27FC236}">
                <a16:creationId xmlns:a16="http://schemas.microsoft.com/office/drawing/2014/main" id="{9E455E5F-1051-065B-AE44-2923D0F74830}"/>
              </a:ext>
            </a:extLst>
          </p:cNvPr>
          <p:cNvSpPr/>
          <p:nvPr/>
        </p:nvSpPr>
        <p:spPr>
          <a:xfrm>
            <a:off x="-318874" y="-2560038"/>
            <a:ext cx="11997794" cy="12701754"/>
          </a:xfrm>
          <a:custGeom>
            <a:avLst/>
            <a:gdLst>
              <a:gd name="connsiteX0" fmla="*/ 570792 w 11997794"/>
              <a:gd name="connsiteY0" fmla="*/ 12700973 h 12701754"/>
              <a:gd name="connsiteX1" fmla="*/ 9517695 w 11997794"/>
              <a:gd name="connsiteY1" fmla="*/ 12359559 h 12701754"/>
              <a:gd name="connsiteX2" fmla="*/ 9942195 w 11997794"/>
              <a:gd name="connsiteY2" fmla="*/ 12013150 h 12701754"/>
              <a:gd name="connsiteX3" fmla="*/ 11978939 w 11997794"/>
              <a:gd name="connsiteY3" fmla="*/ 3892764 h 12701754"/>
              <a:gd name="connsiteX4" fmla="*/ 11714996 w 11997794"/>
              <a:gd name="connsiteY4" fmla="*/ 3305106 h 12701754"/>
              <a:gd name="connsiteX5" fmla="*/ 755409 w 11997794"/>
              <a:gd name="connsiteY5" fmla="*/ 26831 h 12701754"/>
              <a:gd name="connsiteX6" fmla="*/ 28 w 11997794"/>
              <a:gd name="connsiteY6" fmla="*/ 551916 h 12701754"/>
              <a:gd name="connsiteX7" fmla="*/ 28 w 11997794"/>
              <a:gd name="connsiteY7" fmla="*/ 12286756 h 12701754"/>
              <a:gd name="connsiteX8" fmla="*/ 570792 w 11997794"/>
              <a:gd name="connsiteY8" fmla="*/ 12701210 h 127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94" h="12701754">
                <a:moveTo>
                  <a:pt x="570792" y="12700973"/>
                </a:moveTo>
                <a:lnTo>
                  <a:pt x="9517695" y="12359559"/>
                </a:lnTo>
                <a:cubicBezTo>
                  <a:pt x="9706839" y="12352422"/>
                  <a:pt x="9895743" y="12197775"/>
                  <a:pt x="9942195" y="12013150"/>
                </a:cubicBezTo>
                <a:lnTo>
                  <a:pt x="11978939" y="3892764"/>
                </a:lnTo>
                <a:cubicBezTo>
                  <a:pt x="12045878" y="3626296"/>
                  <a:pt x="11929152" y="3362444"/>
                  <a:pt x="11714996" y="3305106"/>
                </a:cubicBezTo>
                <a:lnTo>
                  <a:pt x="755409" y="26831"/>
                </a:lnTo>
                <a:cubicBezTo>
                  <a:pt x="346631" y="-82850"/>
                  <a:pt x="5268" y="153879"/>
                  <a:pt x="28" y="551916"/>
                </a:cubicBezTo>
                <a:lnTo>
                  <a:pt x="28" y="12286756"/>
                </a:lnTo>
                <a:cubicBezTo>
                  <a:pt x="-3069" y="12528957"/>
                  <a:pt x="254442" y="12713105"/>
                  <a:pt x="570792" y="12701210"/>
                </a:cubicBezTo>
              </a:path>
            </a:pathLst>
          </a:custGeom>
          <a:solidFill>
            <a:schemeClr val="bg2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080" y="1967747"/>
            <a:ext cx="8510999" cy="166192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3783096"/>
            <a:ext cx="8521159" cy="701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763B200-EA38-2B4F-13F3-514AA02E93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8160" y="4744351"/>
            <a:ext cx="3078163" cy="37592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here to edit date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6292B2-1D1C-EAD4-36C2-3CFB8AC4A17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666" y="493176"/>
            <a:ext cx="2019261" cy="4579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8BFE5D-CC57-B16D-4AA0-1DCCB61CFC01}"/>
              </a:ext>
            </a:extLst>
          </p:cNvPr>
          <p:cNvGrpSpPr/>
          <p:nvPr/>
        </p:nvGrpSpPr>
        <p:grpSpPr>
          <a:xfrm>
            <a:off x="9967795" y="4463375"/>
            <a:ext cx="1814831" cy="1814831"/>
            <a:chOff x="10321008" y="493175"/>
            <a:chExt cx="1947643" cy="194764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AC6B637-7EA0-89F4-6D17-9CA2138674CA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95B91BA-72FA-A228-4520-B74A8A38DC79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1529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Ligh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9">
            <a:extLst>
              <a:ext uri="{FF2B5EF4-FFF2-40B4-BE49-F238E27FC236}">
                <a16:creationId xmlns:a16="http://schemas.microsoft.com/office/drawing/2014/main" id="{B11D6216-5396-7D98-979A-6788E2F29C9B}"/>
              </a:ext>
            </a:extLst>
          </p:cNvPr>
          <p:cNvSpPr/>
          <p:nvPr/>
        </p:nvSpPr>
        <p:spPr>
          <a:xfrm>
            <a:off x="-318874" y="-1960598"/>
            <a:ext cx="11997794" cy="12701754"/>
          </a:xfrm>
          <a:custGeom>
            <a:avLst/>
            <a:gdLst>
              <a:gd name="connsiteX0" fmla="*/ 570792 w 11997794"/>
              <a:gd name="connsiteY0" fmla="*/ 12700973 h 12701754"/>
              <a:gd name="connsiteX1" fmla="*/ 9517695 w 11997794"/>
              <a:gd name="connsiteY1" fmla="*/ 12359559 h 12701754"/>
              <a:gd name="connsiteX2" fmla="*/ 9942195 w 11997794"/>
              <a:gd name="connsiteY2" fmla="*/ 12013150 h 12701754"/>
              <a:gd name="connsiteX3" fmla="*/ 11978939 w 11997794"/>
              <a:gd name="connsiteY3" fmla="*/ 3892764 h 12701754"/>
              <a:gd name="connsiteX4" fmla="*/ 11714996 w 11997794"/>
              <a:gd name="connsiteY4" fmla="*/ 3305106 h 12701754"/>
              <a:gd name="connsiteX5" fmla="*/ 755409 w 11997794"/>
              <a:gd name="connsiteY5" fmla="*/ 26831 h 12701754"/>
              <a:gd name="connsiteX6" fmla="*/ 28 w 11997794"/>
              <a:gd name="connsiteY6" fmla="*/ 551916 h 12701754"/>
              <a:gd name="connsiteX7" fmla="*/ 28 w 11997794"/>
              <a:gd name="connsiteY7" fmla="*/ 12286756 h 12701754"/>
              <a:gd name="connsiteX8" fmla="*/ 570792 w 11997794"/>
              <a:gd name="connsiteY8" fmla="*/ 12701210 h 127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94" h="12701754">
                <a:moveTo>
                  <a:pt x="570792" y="12700973"/>
                </a:moveTo>
                <a:lnTo>
                  <a:pt x="9517695" y="12359559"/>
                </a:lnTo>
                <a:cubicBezTo>
                  <a:pt x="9706839" y="12352422"/>
                  <a:pt x="9895743" y="12197775"/>
                  <a:pt x="9942195" y="12013150"/>
                </a:cubicBezTo>
                <a:lnTo>
                  <a:pt x="11978939" y="3892764"/>
                </a:lnTo>
                <a:cubicBezTo>
                  <a:pt x="12045878" y="3626296"/>
                  <a:pt x="11929152" y="3362444"/>
                  <a:pt x="11714996" y="3305106"/>
                </a:cubicBezTo>
                <a:lnTo>
                  <a:pt x="755409" y="26831"/>
                </a:lnTo>
                <a:cubicBezTo>
                  <a:pt x="346631" y="-82850"/>
                  <a:pt x="5268" y="153879"/>
                  <a:pt x="28" y="551916"/>
                </a:cubicBezTo>
                <a:lnTo>
                  <a:pt x="28" y="12286756"/>
                </a:lnTo>
                <a:cubicBezTo>
                  <a:pt x="-3069" y="12528957"/>
                  <a:pt x="254442" y="12713105"/>
                  <a:pt x="570792" y="12701210"/>
                </a:cubicBezTo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723CEA-97ED-2346-AEA6-C7ED7565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08" y="493177"/>
            <a:ext cx="1112056" cy="488131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3755D4-A980-E664-89C9-BD0D0F248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tx1"/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0A9745-27BC-A6F0-6B01-6F402080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80" y="2869883"/>
            <a:ext cx="8510999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6F1DB25-E0E5-C37B-AA9B-A2F3591B50B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080" y="2080176"/>
            <a:ext cx="8510999" cy="7087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5410A1-894E-0D7A-D13E-339D6C3CB7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37" y="900436"/>
            <a:ext cx="2047004" cy="45797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580E005-D6A8-C11C-4944-274EB7EC9C8C}"/>
              </a:ext>
            </a:extLst>
          </p:cNvPr>
          <p:cNvGrpSpPr/>
          <p:nvPr/>
        </p:nvGrpSpPr>
        <p:grpSpPr>
          <a:xfrm>
            <a:off x="10244903" y="4740483"/>
            <a:ext cx="1260612" cy="1260612"/>
            <a:chOff x="10321008" y="493175"/>
            <a:chExt cx="1947643" cy="19476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D93D69-5180-57A2-6F9A-98BD968C1C64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9895107-608C-5136-45FE-1A632441AF5A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0544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 Slide Ligh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9">
            <a:extLst>
              <a:ext uri="{FF2B5EF4-FFF2-40B4-BE49-F238E27FC236}">
                <a16:creationId xmlns:a16="http://schemas.microsoft.com/office/drawing/2014/main" id="{C7A160A9-D6ED-C327-345F-7CB4C8DB9F66}"/>
              </a:ext>
            </a:extLst>
          </p:cNvPr>
          <p:cNvSpPr/>
          <p:nvPr/>
        </p:nvSpPr>
        <p:spPr>
          <a:xfrm>
            <a:off x="-318874" y="-1960598"/>
            <a:ext cx="11997794" cy="12701754"/>
          </a:xfrm>
          <a:custGeom>
            <a:avLst/>
            <a:gdLst>
              <a:gd name="connsiteX0" fmla="*/ 570792 w 11997794"/>
              <a:gd name="connsiteY0" fmla="*/ 12700973 h 12701754"/>
              <a:gd name="connsiteX1" fmla="*/ 9517695 w 11997794"/>
              <a:gd name="connsiteY1" fmla="*/ 12359559 h 12701754"/>
              <a:gd name="connsiteX2" fmla="*/ 9942195 w 11997794"/>
              <a:gd name="connsiteY2" fmla="*/ 12013150 h 12701754"/>
              <a:gd name="connsiteX3" fmla="*/ 11978939 w 11997794"/>
              <a:gd name="connsiteY3" fmla="*/ 3892764 h 12701754"/>
              <a:gd name="connsiteX4" fmla="*/ 11714996 w 11997794"/>
              <a:gd name="connsiteY4" fmla="*/ 3305106 h 12701754"/>
              <a:gd name="connsiteX5" fmla="*/ 755409 w 11997794"/>
              <a:gd name="connsiteY5" fmla="*/ 26831 h 12701754"/>
              <a:gd name="connsiteX6" fmla="*/ 28 w 11997794"/>
              <a:gd name="connsiteY6" fmla="*/ 551916 h 12701754"/>
              <a:gd name="connsiteX7" fmla="*/ 28 w 11997794"/>
              <a:gd name="connsiteY7" fmla="*/ 12286756 h 12701754"/>
              <a:gd name="connsiteX8" fmla="*/ 570792 w 11997794"/>
              <a:gd name="connsiteY8" fmla="*/ 12701210 h 127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94" h="12701754">
                <a:moveTo>
                  <a:pt x="570792" y="12700973"/>
                </a:moveTo>
                <a:lnTo>
                  <a:pt x="9517695" y="12359559"/>
                </a:lnTo>
                <a:cubicBezTo>
                  <a:pt x="9706839" y="12352422"/>
                  <a:pt x="9895743" y="12197775"/>
                  <a:pt x="9942195" y="12013150"/>
                </a:cubicBezTo>
                <a:lnTo>
                  <a:pt x="11978939" y="3892764"/>
                </a:lnTo>
                <a:cubicBezTo>
                  <a:pt x="12045878" y="3626296"/>
                  <a:pt x="11929152" y="3362444"/>
                  <a:pt x="11714996" y="3305106"/>
                </a:cubicBezTo>
                <a:lnTo>
                  <a:pt x="755409" y="26831"/>
                </a:lnTo>
                <a:cubicBezTo>
                  <a:pt x="346631" y="-82850"/>
                  <a:pt x="5268" y="153879"/>
                  <a:pt x="28" y="551916"/>
                </a:cubicBezTo>
                <a:lnTo>
                  <a:pt x="28" y="12286756"/>
                </a:lnTo>
                <a:cubicBezTo>
                  <a:pt x="-3069" y="12528957"/>
                  <a:pt x="254442" y="12713105"/>
                  <a:pt x="570792" y="12701210"/>
                </a:cubicBezTo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723CEA-97ED-2346-AEA6-C7ED7565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08" y="493177"/>
            <a:ext cx="1112056" cy="488131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3755D4-A980-E664-89C9-BD0D0F2486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0A9745-27BC-A6F0-6B01-6F40208048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080" y="2869883"/>
            <a:ext cx="8510999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7CC7F1B-F3E4-E931-B28C-0DDBDA335B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080" y="2080176"/>
            <a:ext cx="8510999" cy="7087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56D233-61FE-B9BD-6C4D-77B58A91F0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37" y="900436"/>
            <a:ext cx="2047004" cy="45797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0DE9A81-8172-6700-8443-FFFF10B50591}"/>
              </a:ext>
            </a:extLst>
          </p:cNvPr>
          <p:cNvGrpSpPr/>
          <p:nvPr/>
        </p:nvGrpSpPr>
        <p:grpSpPr>
          <a:xfrm>
            <a:off x="9356589" y="514197"/>
            <a:ext cx="1260612" cy="1260612"/>
            <a:chOff x="10321008" y="493175"/>
            <a:chExt cx="1947643" cy="19476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7BBCC6D-1311-5774-502F-4A54650C49D2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3CF36C0-CDF2-6E62-A6AC-6409DEC1942D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172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2869883"/>
            <a:ext cx="111760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2039815"/>
            <a:ext cx="11176000" cy="7491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F73637-E156-5C32-148C-5C5CE45B7B0D}"/>
              </a:ext>
            </a:extLst>
          </p:cNvPr>
          <p:cNvGrpSpPr/>
          <p:nvPr/>
        </p:nvGrpSpPr>
        <p:grpSpPr>
          <a:xfrm>
            <a:off x="10509063" y="339905"/>
            <a:ext cx="1260612" cy="1260612"/>
            <a:chOff x="10321008" y="493175"/>
            <a:chExt cx="1947643" cy="19476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0D587F0-CFDD-A56D-47DC-D05C546ABE91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CE4DB9-0D8A-C2E9-38E2-834B977F2B0F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6721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Colo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2869883"/>
            <a:ext cx="111760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2039815"/>
            <a:ext cx="11176000" cy="7491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C8D9CA-1348-E8A7-CE2B-6C0C64A7BCA8}"/>
              </a:ext>
            </a:extLst>
          </p:cNvPr>
          <p:cNvGrpSpPr/>
          <p:nvPr/>
        </p:nvGrpSpPr>
        <p:grpSpPr>
          <a:xfrm>
            <a:off x="10509063" y="339905"/>
            <a:ext cx="1260612" cy="1260612"/>
            <a:chOff x="10321008" y="493175"/>
            <a:chExt cx="1947643" cy="19476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73AC75F-3335-0FFA-3E8F-4179E067E806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8C2534-0D09-7643-4935-1719C5D727C8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6327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2869883"/>
            <a:ext cx="111760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2039815"/>
            <a:ext cx="11176000" cy="7491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CF4B74D-631C-AC42-1D56-3E0BC935CAAA}"/>
              </a:ext>
            </a:extLst>
          </p:cNvPr>
          <p:cNvGrpSpPr/>
          <p:nvPr/>
        </p:nvGrpSpPr>
        <p:grpSpPr>
          <a:xfrm>
            <a:off x="10509063" y="339905"/>
            <a:ext cx="1260612" cy="1260612"/>
            <a:chOff x="10321008" y="493175"/>
            <a:chExt cx="1947643" cy="194764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98ED3BB-954A-E644-E63B-9D348987B432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2665342-3704-BFC9-12C9-2E1EE9B7AF7A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457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ransition Slide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7248" y="4067087"/>
            <a:ext cx="4139452" cy="19908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7248" y="3429000"/>
            <a:ext cx="4139452" cy="5571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4D1E64-8686-73D1-F392-41A4E2BD17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25024" cy="6858000"/>
          </a:xfrm>
          <a:custGeom>
            <a:avLst/>
            <a:gdLst>
              <a:gd name="connsiteX0" fmla="*/ 0 w 6825024"/>
              <a:gd name="connsiteY0" fmla="*/ 0 h 6858000"/>
              <a:gd name="connsiteX1" fmla="*/ 5494623 w 6825024"/>
              <a:gd name="connsiteY1" fmla="*/ 0 h 6858000"/>
              <a:gd name="connsiteX2" fmla="*/ 5600927 w 6825024"/>
              <a:gd name="connsiteY2" fmla="*/ 111507 h 6858000"/>
              <a:gd name="connsiteX3" fmla="*/ 6825024 w 6825024"/>
              <a:gd name="connsiteY3" fmla="*/ 3280011 h 6858000"/>
              <a:gd name="connsiteX4" fmla="*/ 5281260 w 6825024"/>
              <a:gd name="connsiteY4" fmla="*/ 6768208 h 6858000"/>
              <a:gd name="connsiteX5" fmla="*/ 5177608 w 6825024"/>
              <a:gd name="connsiteY5" fmla="*/ 6858000 h 6858000"/>
              <a:gd name="connsiteX6" fmla="*/ 0 w 682502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024" h="6858000">
                <a:moveTo>
                  <a:pt x="0" y="0"/>
                </a:moveTo>
                <a:lnTo>
                  <a:pt x="5494623" y="0"/>
                </a:lnTo>
                <a:lnTo>
                  <a:pt x="5600927" y="111507"/>
                </a:lnTo>
                <a:cubicBezTo>
                  <a:pt x="6361479" y="948367"/>
                  <a:pt x="6825024" y="2060051"/>
                  <a:pt x="6825024" y="3280011"/>
                </a:cubicBezTo>
                <a:cubicBezTo>
                  <a:pt x="6825024" y="4662632"/>
                  <a:pt x="6229627" y="5906180"/>
                  <a:pt x="5281260" y="6768208"/>
                </a:cubicBezTo>
                <a:lnTo>
                  <a:pt x="517760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24138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ransition Slide Colo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56840B3-0779-0D28-BE18-4DD9E8AE88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27360" y="-1485714"/>
            <a:ext cx="9480658" cy="10036927"/>
          </a:xfrm>
          <a:custGeom>
            <a:avLst/>
            <a:gdLst>
              <a:gd name="connsiteX0" fmla="*/ 478706 w 9480658"/>
              <a:gd name="connsiteY0" fmla="*/ 1247 h 10036927"/>
              <a:gd name="connsiteX1" fmla="*/ 596925 w 9480658"/>
              <a:gd name="connsiteY1" fmla="*/ 21202 h 10036927"/>
              <a:gd name="connsiteX2" fmla="*/ 9257191 w 9480658"/>
              <a:gd name="connsiteY2" fmla="*/ 2611695 h 10036927"/>
              <a:gd name="connsiteX3" fmla="*/ 9465759 w 9480658"/>
              <a:gd name="connsiteY3" fmla="*/ 3076063 h 10036927"/>
              <a:gd name="connsiteX4" fmla="*/ 7856323 w 9480658"/>
              <a:gd name="connsiteY4" fmla="*/ 9492793 h 10036927"/>
              <a:gd name="connsiteX5" fmla="*/ 7520884 w 9480658"/>
              <a:gd name="connsiteY5" fmla="*/ 9766525 h 10036927"/>
              <a:gd name="connsiteX6" fmla="*/ 451040 w 9480658"/>
              <a:gd name="connsiteY6" fmla="*/ 10036311 h 10036927"/>
              <a:gd name="connsiteX7" fmla="*/ 451040 w 9480658"/>
              <a:gd name="connsiteY7" fmla="*/ 10036497 h 10036927"/>
              <a:gd name="connsiteX8" fmla="*/ 22 w 9480658"/>
              <a:gd name="connsiteY8" fmla="*/ 9708997 h 10036927"/>
              <a:gd name="connsiteX9" fmla="*/ 22 w 9480658"/>
              <a:gd name="connsiteY9" fmla="*/ 436126 h 10036927"/>
              <a:gd name="connsiteX10" fmla="*/ 478706 w 9480658"/>
              <a:gd name="connsiteY10" fmla="*/ 1247 h 10036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480658" h="10036927">
                <a:moveTo>
                  <a:pt x="478706" y="1247"/>
                </a:moveTo>
                <a:cubicBezTo>
                  <a:pt x="517003" y="3812"/>
                  <a:pt x="556548" y="10369"/>
                  <a:pt x="596925" y="21202"/>
                </a:cubicBezTo>
                <a:lnTo>
                  <a:pt x="9257191" y="2611695"/>
                </a:lnTo>
                <a:cubicBezTo>
                  <a:pt x="9426416" y="2657005"/>
                  <a:pt x="9518653" y="2865499"/>
                  <a:pt x="9465759" y="3076063"/>
                </a:cubicBezTo>
                <a:lnTo>
                  <a:pt x="7856323" y="9492793"/>
                </a:lnTo>
                <a:cubicBezTo>
                  <a:pt x="7819616" y="9638684"/>
                  <a:pt x="7670344" y="9760887"/>
                  <a:pt x="7520884" y="9766525"/>
                </a:cubicBezTo>
                <a:lnTo>
                  <a:pt x="451040" y="10036311"/>
                </a:lnTo>
                <a:lnTo>
                  <a:pt x="451040" y="10036497"/>
                </a:lnTo>
                <a:cubicBezTo>
                  <a:pt x="201060" y="10045898"/>
                  <a:pt x="-2425" y="9900385"/>
                  <a:pt x="22" y="9708997"/>
                </a:cubicBezTo>
                <a:lnTo>
                  <a:pt x="22" y="436126"/>
                </a:lnTo>
                <a:cubicBezTo>
                  <a:pt x="3646" y="160912"/>
                  <a:pt x="210623" y="-16709"/>
                  <a:pt x="478706" y="124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7248" y="4067087"/>
            <a:ext cx="4139452" cy="19908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7248" y="3429000"/>
            <a:ext cx="4139452" cy="5571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14919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ransition Slide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7248" y="4067087"/>
            <a:ext cx="4139452" cy="19908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7248" y="3429000"/>
            <a:ext cx="4139452" cy="5571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E4444C5-A72E-838F-A2FE-8078B86B6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825024" cy="6858000"/>
          </a:xfrm>
          <a:custGeom>
            <a:avLst/>
            <a:gdLst>
              <a:gd name="connsiteX0" fmla="*/ 0 w 6825024"/>
              <a:gd name="connsiteY0" fmla="*/ 0 h 6858000"/>
              <a:gd name="connsiteX1" fmla="*/ 5494623 w 6825024"/>
              <a:gd name="connsiteY1" fmla="*/ 0 h 6858000"/>
              <a:gd name="connsiteX2" fmla="*/ 5600927 w 6825024"/>
              <a:gd name="connsiteY2" fmla="*/ 111507 h 6858000"/>
              <a:gd name="connsiteX3" fmla="*/ 6825024 w 6825024"/>
              <a:gd name="connsiteY3" fmla="*/ 3280011 h 6858000"/>
              <a:gd name="connsiteX4" fmla="*/ 5281260 w 6825024"/>
              <a:gd name="connsiteY4" fmla="*/ 6768208 h 6858000"/>
              <a:gd name="connsiteX5" fmla="*/ 5177608 w 6825024"/>
              <a:gd name="connsiteY5" fmla="*/ 6858000 h 6858000"/>
              <a:gd name="connsiteX6" fmla="*/ 0 w 682502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024" h="6858000">
                <a:moveTo>
                  <a:pt x="0" y="0"/>
                </a:moveTo>
                <a:lnTo>
                  <a:pt x="5494623" y="0"/>
                </a:lnTo>
                <a:lnTo>
                  <a:pt x="5600927" y="111507"/>
                </a:lnTo>
                <a:cubicBezTo>
                  <a:pt x="6361479" y="948367"/>
                  <a:pt x="6825024" y="2060051"/>
                  <a:pt x="6825024" y="3280011"/>
                </a:cubicBezTo>
                <a:cubicBezTo>
                  <a:pt x="6825024" y="4662632"/>
                  <a:pt x="6229627" y="5906180"/>
                  <a:pt x="5281260" y="6768208"/>
                </a:cubicBezTo>
                <a:lnTo>
                  <a:pt x="5177608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35926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ransition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57248" y="4067087"/>
            <a:ext cx="4139452" cy="199081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7248" y="3429000"/>
            <a:ext cx="4139452" cy="55712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14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3BE2691-5BE7-D260-F7B1-6FEAD0D152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7184755" cy="6057900"/>
          </a:xfrm>
          <a:custGeom>
            <a:avLst/>
            <a:gdLst>
              <a:gd name="connsiteX0" fmla="*/ 0 w 7184755"/>
              <a:gd name="connsiteY0" fmla="*/ 0 h 6057900"/>
              <a:gd name="connsiteX1" fmla="*/ 6988009 w 7184755"/>
              <a:gd name="connsiteY1" fmla="*/ 0 h 6057900"/>
              <a:gd name="connsiteX2" fmla="*/ 7064095 w 7184755"/>
              <a:gd name="connsiteY2" fmla="*/ 281278 h 6057900"/>
              <a:gd name="connsiteX3" fmla="*/ 7184755 w 7184755"/>
              <a:gd name="connsiteY3" fmla="*/ 1345510 h 6057900"/>
              <a:gd name="connsiteX4" fmla="*/ 2472734 w 7184755"/>
              <a:gd name="connsiteY4" fmla="*/ 6057900 h 6057900"/>
              <a:gd name="connsiteX5" fmla="*/ 29380 w 7184755"/>
              <a:gd name="connsiteY5" fmla="*/ 5375672 h 6057900"/>
              <a:gd name="connsiteX6" fmla="*/ 0 w 7184755"/>
              <a:gd name="connsiteY6" fmla="*/ 5356835 h 605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4755" h="6057900">
                <a:moveTo>
                  <a:pt x="0" y="0"/>
                </a:moveTo>
                <a:lnTo>
                  <a:pt x="6988009" y="0"/>
                </a:lnTo>
                <a:lnTo>
                  <a:pt x="7064095" y="281278"/>
                </a:lnTo>
                <a:cubicBezTo>
                  <a:pt x="7143036" y="623279"/>
                  <a:pt x="7184755" y="979522"/>
                  <a:pt x="7184755" y="1345510"/>
                </a:cubicBezTo>
                <a:cubicBezTo>
                  <a:pt x="7184755" y="3948091"/>
                  <a:pt x="5075111" y="6057900"/>
                  <a:pt x="2472734" y="6057900"/>
                </a:cubicBezTo>
                <a:cubicBezTo>
                  <a:pt x="1578167" y="6057900"/>
                  <a:pt x="741823" y="5808597"/>
                  <a:pt x="29380" y="5375672"/>
                </a:cubicBezTo>
                <a:lnTo>
                  <a:pt x="0" y="535683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4665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07397FB5-A896-F38C-EC58-3B39EC61ED86}"/>
              </a:ext>
            </a:extLst>
          </p:cNvPr>
          <p:cNvSpPr/>
          <p:nvPr/>
        </p:nvSpPr>
        <p:spPr>
          <a:xfrm>
            <a:off x="6623050" y="0"/>
            <a:ext cx="5568950" cy="6858000"/>
          </a:xfrm>
          <a:custGeom>
            <a:avLst/>
            <a:gdLst>
              <a:gd name="connsiteX0" fmla="*/ 5568950 w 5568950"/>
              <a:gd name="connsiteY0" fmla="*/ 0 h 6858000"/>
              <a:gd name="connsiteX1" fmla="*/ 5568950 w 5568950"/>
              <a:gd name="connsiteY1" fmla="*/ 6858000 h 6858000"/>
              <a:gd name="connsiteX2" fmla="*/ 1503934 w 5568950"/>
              <a:gd name="connsiteY2" fmla="*/ 6858000 h 6858000"/>
              <a:gd name="connsiteX3" fmla="*/ 0 w 5568950"/>
              <a:gd name="connsiteY3" fmla="*/ 3429000 h 6858000"/>
              <a:gd name="connsiteX4" fmla="*/ 1503934 w 5568950"/>
              <a:gd name="connsiteY4" fmla="*/ 0 h 6858000"/>
              <a:gd name="connsiteX5" fmla="*/ 5568950 w 556895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8950" h="6858000">
                <a:moveTo>
                  <a:pt x="5568950" y="0"/>
                </a:moveTo>
                <a:lnTo>
                  <a:pt x="5568950" y="6858000"/>
                </a:lnTo>
                <a:lnTo>
                  <a:pt x="1503934" y="6858000"/>
                </a:lnTo>
                <a:cubicBezTo>
                  <a:pt x="579310" y="6006275"/>
                  <a:pt x="0" y="4785297"/>
                  <a:pt x="0" y="3429000"/>
                </a:cubicBezTo>
                <a:cubicBezTo>
                  <a:pt x="0" y="2072704"/>
                  <a:pt x="579310" y="851726"/>
                  <a:pt x="1503934" y="0"/>
                </a:cubicBezTo>
                <a:lnTo>
                  <a:pt x="5568950" y="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E24BB351-6DBB-26C8-CF34-A5DE574E3745}"/>
              </a:ext>
            </a:extLst>
          </p:cNvPr>
          <p:cNvSpPr/>
          <p:nvPr/>
        </p:nvSpPr>
        <p:spPr>
          <a:xfrm>
            <a:off x="6997700" y="0"/>
            <a:ext cx="5194300" cy="6858000"/>
          </a:xfrm>
          <a:custGeom>
            <a:avLst/>
            <a:gdLst>
              <a:gd name="connsiteX0" fmla="*/ 5194300 w 5194300"/>
              <a:gd name="connsiteY0" fmla="*/ 0 h 6858000"/>
              <a:gd name="connsiteX1" fmla="*/ 5194300 w 5194300"/>
              <a:gd name="connsiteY1" fmla="*/ 6858000 h 6858000"/>
              <a:gd name="connsiteX2" fmla="*/ 1714119 w 5194300"/>
              <a:gd name="connsiteY2" fmla="*/ 6858000 h 6858000"/>
              <a:gd name="connsiteX3" fmla="*/ 0 w 5194300"/>
              <a:gd name="connsiteY3" fmla="*/ 3429000 h 6858000"/>
              <a:gd name="connsiteX4" fmla="*/ 1714119 w 5194300"/>
              <a:gd name="connsiteY4" fmla="*/ 0 h 6858000"/>
              <a:gd name="connsiteX5" fmla="*/ 5194300 w 51943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94300" h="6858000">
                <a:moveTo>
                  <a:pt x="5194300" y="0"/>
                </a:moveTo>
                <a:lnTo>
                  <a:pt x="5194300" y="6858000"/>
                </a:lnTo>
                <a:lnTo>
                  <a:pt x="1714119" y="6858000"/>
                </a:lnTo>
                <a:cubicBezTo>
                  <a:pt x="673227" y="6075998"/>
                  <a:pt x="0" y="4831144"/>
                  <a:pt x="0" y="3429000"/>
                </a:cubicBezTo>
                <a:cubicBezTo>
                  <a:pt x="0" y="2026857"/>
                  <a:pt x="673227" y="782003"/>
                  <a:pt x="1714119" y="0"/>
                </a:cubicBezTo>
                <a:lnTo>
                  <a:pt x="5194300" y="0"/>
                </a:lnTo>
                <a:close/>
              </a:path>
            </a:pathLst>
          </a:custGeom>
          <a:solidFill>
            <a:srgbClr val="FFFFFF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6A7971-861B-C68F-DB7D-D0182DC0FD9E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C977F76C-2193-534B-B04C-193B1FF7B688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004D7-2B6A-A5E2-74E7-C219A29FFE4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D777F0-623A-F838-A07E-A20344685FD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64400" y="-872067"/>
            <a:ext cx="9177867" cy="8602133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E3448-4A26-3BCF-F6C6-6EAF411CF2B2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6D3450E1-8D13-DDBC-5CE1-420C8373AF41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8200" y="630238"/>
            <a:ext cx="4124325" cy="1576387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7B065DE-CA11-B2E2-5EDB-490A10A802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2527300"/>
            <a:ext cx="4124325" cy="361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60353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2869883"/>
            <a:ext cx="5667801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2039815"/>
            <a:ext cx="5667801" cy="7491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A1542D6-26ED-330A-BA4F-E5D16E1AFD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7862" y="0"/>
            <a:ext cx="5464138" cy="6858000"/>
          </a:xfrm>
          <a:custGeom>
            <a:avLst/>
            <a:gdLst>
              <a:gd name="connsiteX0" fmla="*/ 1330401 w 5464138"/>
              <a:gd name="connsiteY0" fmla="*/ 0 h 6858000"/>
              <a:gd name="connsiteX1" fmla="*/ 5464138 w 5464138"/>
              <a:gd name="connsiteY1" fmla="*/ 0 h 6858000"/>
              <a:gd name="connsiteX2" fmla="*/ 5464138 w 5464138"/>
              <a:gd name="connsiteY2" fmla="*/ 6858000 h 6858000"/>
              <a:gd name="connsiteX3" fmla="*/ 1647417 w 5464138"/>
              <a:gd name="connsiteY3" fmla="*/ 6858000 h 6858000"/>
              <a:gd name="connsiteX4" fmla="*/ 1543765 w 5464138"/>
              <a:gd name="connsiteY4" fmla="*/ 6768208 h 6858000"/>
              <a:gd name="connsiteX5" fmla="*/ 0 w 5464138"/>
              <a:gd name="connsiteY5" fmla="*/ 3280011 h 6858000"/>
              <a:gd name="connsiteX6" fmla="*/ 1224098 w 5464138"/>
              <a:gd name="connsiteY6" fmla="*/ 111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138" h="6858000">
                <a:moveTo>
                  <a:pt x="1330401" y="0"/>
                </a:moveTo>
                <a:lnTo>
                  <a:pt x="5464138" y="0"/>
                </a:lnTo>
                <a:lnTo>
                  <a:pt x="5464138" y="6858000"/>
                </a:lnTo>
                <a:lnTo>
                  <a:pt x="1647417" y="6858000"/>
                </a:lnTo>
                <a:lnTo>
                  <a:pt x="1543765" y="6768208"/>
                </a:lnTo>
                <a:cubicBezTo>
                  <a:pt x="595398" y="5906180"/>
                  <a:pt x="0" y="4662632"/>
                  <a:pt x="0" y="3280011"/>
                </a:cubicBezTo>
                <a:cubicBezTo>
                  <a:pt x="0" y="2060051"/>
                  <a:pt x="463545" y="948367"/>
                  <a:pt x="1224098" y="11150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83529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Colo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870634C-7476-9773-6DAF-210F659283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080" y="2869883"/>
            <a:ext cx="5667801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15BF462-196E-8548-E8AB-D2B98B9883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080" y="2039815"/>
            <a:ext cx="5667801" cy="7491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F277A82-6A33-FA81-29F8-024B231343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7862" y="0"/>
            <a:ext cx="5464138" cy="6858000"/>
          </a:xfrm>
          <a:custGeom>
            <a:avLst/>
            <a:gdLst>
              <a:gd name="connsiteX0" fmla="*/ 1330401 w 5464138"/>
              <a:gd name="connsiteY0" fmla="*/ 0 h 6858000"/>
              <a:gd name="connsiteX1" fmla="*/ 5464138 w 5464138"/>
              <a:gd name="connsiteY1" fmla="*/ 0 h 6858000"/>
              <a:gd name="connsiteX2" fmla="*/ 5464138 w 5464138"/>
              <a:gd name="connsiteY2" fmla="*/ 6858000 h 6858000"/>
              <a:gd name="connsiteX3" fmla="*/ 1647417 w 5464138"/>
              <a:gd name="connsiteY3" fmla="*/ 6858000 h 6858000"/>
              <a:gd name="connsiteX4" fmla="*/ 1543765 w 5464138"/>
              <a:gd name="connsiteY4" fmla="*/ 6768208 h 6858000"/>
              <a:gd name="connsiteX5" fmla="*/ 0 w 5464138"/>
              <a:gd name="connsiteY5" fmla="*/ 3280011 h 6858000"/>
              <a:gd name="connsiteX6" fmla="*/ 1224098 w 5464138"/>
              <a:gd name="connsiteY6" fmla="*/ 111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138" h="6858000">
                <a:moveTo>
                  <a:pt x="1330401" y="0"/>
                </a:moveTo>
                <a:lnTo>
                  <a:pt x="5464138" y="0"/>
                </a:lnTo>
                <a:lnTo>
                  <a:pt x="5464138" y="6858000"/>
                </a:lnTo>
                <a:lnTo>
                  <a:pt x="1647417" y="6858000"/>
                </a:lnTo>
                <a:lnTo>
                  <a:pt x="1543765" y="6768208"/>
                </a:lnTo>
                <a:cubicBezTo>
                  <a:pt x="595398" y="5906180"/>
                  <a:pt x="0" y="4662632"/>
                  <a:pt x="0" y="3280011"/>
                </a:cubicBezTo>
                <a:cubicBezTo>
                  <a:pt x="0" y="2060051"/>
                  <a:pt x="463545" y="948367"/>
                  <a:pt x="1224098" y="11150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68068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Ligh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F487246-19BF-1D3C-258C-D2583BB1E14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7862" y="0"/>
            <a:ext cx="5464138" cy="6858000"/>
          </a:xfrm>
          <a:custGeom>
            <a:avLst/>
            <a:gdLst>
              <a:gd name="connsiteX0" fmla="*/ 1330401 w 5464138"/>
              <a:gd name="connsiteY0" fmla="*/ 0 h 6858000"/>
              <a:gd name="connsiteX1" fmla="*/ 5464138 w 5464138"/>
              <a:gd name="connsiteY1" fmla="*/ 0 h 6858000"/>
              <a:gd name="connsiteX2" fmla="*/ 5464138 w 5464138"/>
              <a:gd name="connsiteY2" fmla="*/ 6858000 h 6858000"/>
              <a:gd name="connsiteX3" fmla="*/ 1647417 w 5464138"/>
              <a:gd name="connsiteY3" fmla="*/ 6858000 h 6858000"/>
              <a:gd name="connsiteX4" fmla="*/ 1543765 w 5464138"/>
              <a:gd name="connsiteY4" fmla="*/ 6768208 h 6858000"/>
              <a:gd name="connsiteX5" fmla="*/ 0 w 5464138"/>
              <a:gd name="connsiteY5" fmla="*/ 3280011 h 6858000"/>
              <a:gd name="connsiteX6" fmla="*/ 1224098 w 5464138"/>
              <a:gd name="connsiteY6" fmla="*/ 11150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4138" h="6858000">
                <a:moveTo>
                  <a:pt x="1330401" y="0"/>
                </a:moveTo>
                <a:lnTo>
                  <a:pt x="5464138" y="0"/>
                </a:lnTo>
                <a:lnTo>
                  <a:pt x="5464138" y="6858000"/>
                </a:lnTo>
                <a:lnTo>
                  <a:pt x="1647417" y="6858000"/>
                </a:lnTo>
                <a:lnTo>
                  <a:pt x="1543765" y="6768208"/>
                </a:lnTo>
                <a:cubicBezTo>
                  <a:pt x="595398" y="5906180"/>
                  <a:pt x="0" y="4662632"/>
                  <a:pt x="0" y="3280011"/>
                </a:cubicBezTo>
                <a:cubicBezTo>
                  <a:pt x="0" y="2060051"/>
                  <a:pt x="463545" y="948367"/>
                  <a:pt x="1224098" y="11150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4FDD513-A76E-C699-F0AA-5E20A1A90A8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080" y="2869883"/>
            <a:ext cx="7234382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FBBD0BB-B46C-DD27-9ABB-4A4E45C35D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080" y="2039815"/>
            <a:ext cx="7234382" cy="7491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92202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 Slide Ligh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2869883"/>
            <a:ext cx="7234382" cy="2387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2039815"/>
            <a:ext cx="7234382" cy="74910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tx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BF4CC75-36D2-AD48-43B4-8DBA32E41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27863" y="510774"/>
            <a:ext cx="5835994" cy="5836451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4140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5625"/>
            <a:ext cx="11186160" cy="4232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8FBE5C-21A2-92E9-5917-9FE07980FF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D4BA8-8A64-1029-1FCC-E2FE22EDFB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0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825625"/>
            <a:ext cx="11186160" cy="4232275"/>
          </a:xfrm>
          <a:prstGeom prst="rect">
            <a:avLst/>
          </a:prstGeom>
        </p:spPr>
        <p:txBody>
          <a:bodyPr/>
          <a:lstStyle>
            <a:lvl1pPr marL="460375" indent="-346075">
              <a:buClr>
                <a:schemeClr val="tx2"/>
              </a:buClr>
              <a:buSzPct val="125000"/>
              <a:buFontTx/>
              <a:buBlip>
                <a:blip r:embed="rId2"/>
              </a:buBlip>
              <a:tabLst/>
              <a:defRPr/>
            </a:lvl1pPr>
            <a:lvl2pPr marL="749300" indent="-346075">
              <a:buClr>
                <a:schemeClr val="tx2"/>
              </a:buClr>
              <a:buSzPct val="125000"/>
              <a:buFontTx/>
              <a:buBlip>
                <a:blip r:embed="rId2"/>
              </a:buBlip>
              <a:tabLst/>
              <a:defRPr/>
            </a:lvl2pPr>
            <a:lvl3pPr marL="1038225" indent="-277813">
              <a:buClr>
                <a:schemeClr val="tx2"/>
              </a:buClr>
              <a:buSzPct val="125000"/>
              <a:buFontTx/>
              <a:buBlip>
                <a:blip r:embed="rId2"/>
              </a:buBlip>
              <a:tabLst/>
              <a:defRPr/>
            </a:lvl3pPr>
            <a:lvl4pPr marL="1373188" indent="-231775">
              <a:buClr>
                <a:schemeClr val="tx2"/>
              </a:buClr>
              <a:buSzPct val="125000"/>
              <a:buFontTx/>
              <a:buBlip>
                <a:blip r:embed="rId2"/>
              </a:buBlip>
              <a:tabLst/>
              <a:defRPr/>
            </a:lvl4pPr>
            <a:lvl5pPr marL="1778000" indent="-255588">
              <a:buClr>
                <a:schemeClr val="tx2"/>
              </a:buClr>
              <a:buSzPct val="125000"/>
              <a:buFontTx/>
              <a:buBlip>
                <a:blip r:embed="rId2"/>
              </a:buBlip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73AE04-12C3-F872-4F5A-DB6279B6E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1FA957-12ED-FC18-263B-873E4CB133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97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lor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1381D-38A1-1F8A-ED5D-58CCA6C173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3A32D9C-C93E-5924-4ECC-5FAA49CBDB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5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lo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5984BD-5000-BFDA-D0B2-7798193711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D81269-0301-E02D-CB24-099CF2D48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86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C30B470-349A-FB12-8A99-E9C673F55F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44E9C9-8236-31F6-4A1E-800F1BB574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78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D0747E2-748E-42B3-B749-E3787E229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3AF209-BFB7-4B63-4E9E-20ED04C4D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72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6D0DF-5895-B2F5-7663-65C55179E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4BFB5-0B04-C30F-81E9-F43AD87A6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aphic 7">
            <a:extLst>
              <a:ext uri="{FF2B5EF4-FFF2-40B4-BE49-F238E27FC236}">
                <a16:creationId xmlns:a16="http://schemas.microsoft.com/office/drawing/2014/main" id="{61B95E46-5133-F389-281C-85C53A57578E}"/>
              </a:ext>
            </a:extLst>
          </p:cNvPr>
          <p:cNvGrpSpPr/>
          <p:nvPr/>
        </p:nvGrpSpPr>
        <p:grpSpPr>
          <a:xfrm>
            <a:off x="0" y="0"/>
            <a:ext cx="5568950" cy="6858000"/>
            <a:chOff x="0" y="0"/>
            <a:chExt cx="5568950" cy="68580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8954CC-AA2F-BEEC-6FFF-2BEA233702E6}"/>
                </a:ext>
              </a:extLst>
            </p:cNvPr>
            <p:cNvSpPr/>
            <p:nvPr/>
          </p:nvSpPr>
          <p:spPr>
            <a:xfrm>
              <a:off x="0" y="0"/>
              <a:ext cx="5568950" cy="6858000"/>
            </a:xfrm>
            <a:custGeom>
              <a:avLst/>
              <a:gdLst>
                <a:gd name="connsiteX0" fmla="*/ 0 w 5568950"/>
                <a:gd name="connsiteY0" fmla="*/ 6858000 h 6858000"/>
                <a:gd name="connsiteX1" fmla="*/ 0 w 5568950"/>
                <a:gd name="connsiteY1" fmla="*/ 0 h 6858000"/>
                <a:gd name="connsiteX2" fmla="*/ 4065016 w 5568950"/>
                <a:gd name="connsiteY2" fmla="*/ 0 h 6858000"/>
                <a:gd name="connsiteX3" fmla="*/ 5568950 w 5568950"/>
                <a:gd name="connsiteY3" fmla="*/ 3429000 h 6858000"/>
                <a:gd name="connsiteX4" fmla="*/ 4065016 w 5568950"/>
                <a:gd name="connsiteY4" fmla="*/ 6858000 h 6858000"/>
                <a:gd name="connsiteX5" fmla="*/ 0 w 556895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68950" h="6858000">
                  <a:moveTo>
                    <a:pt x="0" y="6858000"/>
                  </a:moveTo>
                  <a:lnTo>
                    <a:pt x="0" y="0"/>
                  </a:lnTo>
                  <a:lnTo>
                    <a:pt x="4065016" y="0"/>
                  </a:lnTo>
                  <a:cubicBezTo>
                    <a:pt x="4989640" y="851726"/>
                    <a:pt x="5568950" y="2072704"/>
                    <a:pt x="5568950" y="3429000"/>
                  </a:cubicBezTo>
                  <a:cubicBezTo>
                    <a:pt x="5568950" y="4785297"/>
                    <a:pt x="4989640" y="6006275"/>
                    <a:pt x="4065016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rgbClr val="114D97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D1A376A-2184-50DD-522F-FE65E6E7F36F}"/>
                </a:ext>
              </a:extLst>
            </p:cNvPr>
            <p:cNvSpPr/>
            <p:nvPr/>
          </p:nvSpPr>
          <p:spPr>
            <a:xfrm>
              <a:off x="0" y="0"/>
              <a:ext cx="5194300" cy="6858000"/>
            </a:xfrm>
            <a:custGeom>
              <a:avLst/>
              <a:gdLst>
                <a:gd name="connsiteX0" fmla="*/ 0 w 5194300"/>
                <a:gd name="connsiteY0" fmla="*/ 6858000 h 6858000"/>
                <a:gd name="connsiteX1" fmla="*/ 0 w 5194300"/>
                <a:gd name="connsiteY1" fmla="*/ 0 h 6858000"/>
                <a:gd name="connsiteX2" fmla="*/ 3480181 w 5194300"/>
                <a:gd name="connsiteY2" fmla="*/ 0 h 6858000"/>
                <a:gd name="connsiteX3" fmla="*/ 5194300 w 5194300"/>
                <a:gd name="connsiteY3" fmla="*/ 3429000 h 6858000"/>
                <a:gd name="connsiteX4" fmla="*/ 3480181 w 5194300"/>
                <a:gd name="connsiteY4" fmla="*/ 6858000 h 6858000"/>
                <a:gd name="connsiteX5" fmla="*/ 0 w 51943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94300" h="6858000">
                  <a:moveTo>
                    <a:pt x="0" y="6858000"/>
                  </a:moveTo>
                  <a:lnTo>
                    <a:pt x="0" y="0"/>
                  </a:lnTo>
                  <a:lnTo>
                    <a:pt x="3480181" y="0"/>
                  </a:lnTo>
                  <a:cubicBezTo>
                    <a:pt x="4521073" y="782003"/>
                    <a:pt x="5194300" y="2026857"/>
                    <a:pt x="5194300" y="3429000"/>
                  </a:cubicBezTo>
                  <a:cubicBezTo>
                    <a:pt x="5194300" y="4831144"/>
                    <a:pt x="4521073" y="6075998"/>
                    <a:pt x="3480181" y="6858000"/>
                  </a:cubicBezTo>
                  <a:lnTo>
                    <a:pt x="0" y="6858000"/>
                  </a:ln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" name="Graphic 7">
            <a:extLst>
              <a:ext uri="{FF2B5EF4-FFF2-40B4-BE49-F238E27FC236}">
                <a16:creationId xmlns:a16="http://schemas.microsoft.com/office/drawing/2014/main" id="{45BA03D1-5E2E-9DE3-6177-476A5A546B45}"/>
              </a:ext>
            </a:extLst>
          </p:cNvPr>
          <p:cNvGrpSpPr/>
          <p:nvPr/>
        </p:nvGrpSpPr>
        <p:grpSpPr>
          <a:xfrm>
            <a:off x="3105150" y="1466850"/>
            <a:ext cx="4159250" cy="4159250"/>
            <a:chOff x="3105150" y="1466850"/>
            <a:chExt cx="4159250" cy="4159250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483EBD8-AA70-4C0E-2917-9FC02642D53B}"/>
                </a:ext>
              </a:extLst>
            </p:cNvPr>
            <p:cNvSpPr/>
            <p:nvPr/>
          </p:nvSpPr>
          <p:spPr>
            <a:xfrm>
              <a:off x="3105150" y="1466850"/>
              <a:ext cx="4159250" cy="4159250"/>
            </a:xfrm>
            <a:custGeom>
              <a:avLst/>
              <a:gdLst>
                <a:gd name="connsiteX0" fmla="*/ 4159250 w 4159250"/>
                <a:gd name="connsiteY0" fmla="*/ 2079625 h 4159250"/>
                <a:gd name="connsiteX1" fmla="*/ 2079625 w 4159250"/>
                <a:gd name="connsiteY1" fmla="*/ 4159250 h 4159250"/>
                <a:gd name="connsiteX2" fmla="*/ 0 w 4159250"/>
                <a:gd name="connsiteY2" fmla="*/ 2079625 h 4159250"/>
                <a:gd name="connsiteX3" fmla="*/ 2079625 w 4159250"/>
                <a:gd name="connsiteY3" fmla="*/ 0 h 4159250"/>
                <a:gd name="connsiteX4" fmla="*/ 4159250 w 4159250"/>
                <a:gd name="connsiteY4" fmla="*/ 2079625 h 415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59250" h="4159250">
                  <a:moveTo>
                    <a:pt x="4159250" y="2079625"/>
                  </a:moveTo>
                  <a:cubicBezTo>
                    <a:pt x="4159250" y="3228170"/>
                    <a:pt x="3228170" y="4159250"/>
                    <a:pt x="2079625" y="4159250"/>
                  </a:cubicBezTo>
                  <a:cubicBezTo>
                    <a:pt x="931080" y="4159250"/>
                    <a:pt x="0" y="3228170"/>
                    <a:pt x="0" y="2079625"/>
                  </a:cubicBezTo>
                  <a:cubicBezTo>
                    <a:pt x="0" y="931080"/>
                    <a:pt x="931080" y="0"/>
                    <a:pt x="2079625" y="0"/>
                  </a:cubicBezTo>
                  <a:cubicBezTo>
                    <a:pt x="3228170" y="0"/>
                    <a:pt x="4159250" y="931080"/>
                    <a:pt x="4159250" y="20796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B1A7289-EE53-F3A7-E466-62529E985555}"/>
                </a:ext>
              </a:extLst>
            </p:cNvPr>
            <p:cNvSpPr/>
            <p:nvPr/>
          </p:nvSpPr>
          <p:spPr>
            <a:xfrm>
              <a:off x="3279330" y="1641030"/>
              <a:ext cx="3810888" cy="3810888"/>
            </a:xfrm>
            <a:custGeom>
              <a:avLst/>
              <a:gdLst>
                <a:gd name="connsiteX0" fmla="*/ 3810889 w 3810888"/>
                <a:gd name="connsiteY0" fmla="*/ 1905445 h 3810888"/>
                <a:gd name="connsiteX1" fmla="*/ 1905444 w 3810888"/>
                <a:gd name="connsiteY1" fmla="*/ 3810889 h 3810888"/>
                <a:gd name="connsiteX2" fmla="*/ 0 w 3810888"/>
                <a:gd name="connsiteY2" fmla="*/ 1905445 h 3810888"/>
                <a:gd name="connsiteX3" fmla="*/ 1905444 w 3810888"/>
                <a:gd name="connsiteY3" fmla="*/ 0 h 3810888"/>
                <a:gd name="connsiteX4" fmla="*/ 3810889 w 3810888"/>
                <a:gd name="connsiteY4" fmla="*/ 1905445 h 3810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888" h="3810888">
                  <a:moveTo>
                    <a:pt x="3810889" y="1905445"/>
                  </a:moveTo>
                  <a:cubicBezTo>
                    <a:pt x="3810889" y="2957792"/>
                    <a:pt x="2957792" y="3810889"/>
                    <a:pt x="1905444" y="3810889"/>
                  </a:cubicBezTo>
                  <a:cubicBezTo>
                    <a:pt x="853096" y="3810889"/>
                    <a:pt x="0" y="2957793"/>
                    <a:pt x="0" y="1905445"/>
                  </a:cubicBezTo>
                  <a:cubicBezTo>
                    <a:pt x="0" y="853097"/>
                    <a:pt x="853096" y="0"/>
                    <a:pt x="1905444" y="0"/>
                  </a:cubicBezTo>
                  <a:cubicBezTo>
                    <a:pt x="2957792" y="0"/>
                    <a:pt x="3810889" y="853097"/>
                    <a:pt x="3810889" y="1905445"/>
                  </a:cubicBezTo>
                  <a:close/>
                </a:path>
              </a:pathLst>
            </a:custGeom>
            <a:solidFill>
              <a:srgbClr val="FDBF3A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880D0F0-5CD1-4271-9CBA-88AA3C74EC34}"/>
                </a:ext>
              </a:extLst>
            </p:cNvPr>
            <p:cNvSpPr/>
            <p:nvPr/>
          </p:nvSpPr>
          <p:spPr>
            <a:xfrm>
              <a:off x="3474402" y="1836102"/>
              <a:ext cx="3420744" cy="3420745"/>
            </a:xfrm>
            <a:custGeom>
              <a:avLst/>
              <a:gdLst>
                <a:gd name="connsiteX0" fmla="*/ 3420745 w 3420744"/>
                <a:gd name="connsiteY0" fmla="*/ 1710373 h 3420745"/>
                <a:gd name="connsiteX1" fmla="*/ 1710373 w 3420744"/>
                <a:gd name="connsiteY1" fmla="*/ 3420745 h 3420745"/>
                <a:gd name="connsiteX2" fmla="*/ 0 w 3420744"/>
                <a:gd name="connsiteY2" fmla="*/ 1710373 h 3420745"/>
                <a:gd name="connsiteX3" fmla="*/ 1710373 w 3420744"/>
                <a:gd name="connsiteY3" fmla="*/ 0 h 3420745"/>
                <a:gd name="connsiteX4" fmla="*/ 3420745 w 3420744"/>
                <a:gd name="connsiteY4" fmla="*/ 1710373 h 342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0744" h="3420745">
                  <a:moveTo>
                    <a:pt x="3420745" y="1710373"/>
                  </a:moveTo>
                  <a:cubicBezTo>
                    <a:pt x="3420745" y="2654985"/>
                    <a:pt x="2654985" y="3420745"/>
                    <a:pt x="1710373" y="3420745"/>
                  </a:cubicBezTo>
                  <a:cubicBezTo>
                    <a:pt x="765760" y="3420745"/>
                    <a:pt x="0" y="2654985"/>
                    <a:pt x="0" y="1710373"/>
                  </a:cubicBezTo>
                  <a:cubicBezTo>
                    <a:pt x="0" y="765760"/>
                    <a:pt x="765760" y="0"/>
                    <a:pt x="1710373" y="0"/>
                  </a:cubicBezTo>
                  <a:cubicBezTo>
                    <a:pt x="2654985" y="0"/>
                    <a:pt x="3420745" y="765760"/>
                    <a:pt x="3420745" y="171037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C60D68E8-13D9-C791-FECE-2E740DCABFB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4250267" y="-872067"/>
            <a:ext cx="9177867" cy="8602133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43B15F81-F622-CA21-78A4-E4843A2AEA7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644392" y="1996313"/>
            <a:ext cx="3099816" cy="3099816"/>
          </a:xfrm>
          <a:prstGeom prst="ellipse">
            <a:avLst/>
          </a:prstGeom>
          <a:solidFill>
            <a:srgbClr val="114D97">
              <a:alpha val="40000"/>
            </a:srgbClr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48">
            <a:extLst>
              <a:ext uri="{FF2B5EF4-FFF2-40B4-BE49-F238E27FC236}">
                <a16:creationId xmlns:a16="http://schemas.microsoft.com/office/drawing/2014/main" id="{9A312E47-A775-46E2-CB87-55ED551815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52792" y="708025"/>
            <a:ext cx="4124325" cy="1576387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5">
            <a:extLst>
              <a:ext uri="{FF2B5EF4-FFF2-40B4-BE49-F238E27FC236}">
                <a16:creationId xmlns:a16="http://schemas.microsoft.com/office/drawing/2014/main" id="{3BDCAAFF-BCAC-952A-4945-7C9560172A5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792" y="2605087"/>
            <a:ext cx="4124325" cy="361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3771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F7756DE-F227-FFD4-4881-6455BBD883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26414-23C5-019A-BF4F-F7829187E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6" y="6238427"/>
            <a:ext cx="954424" cy="418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15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25625"/>
            <a:ext cx="5486400" cy="42322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561C13-CBC7-D369-5F5F-EB96145CC1E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10300" y="1825625"/>
            <a:ext cx="5486400" cy="423227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09A1B-E60A-0BBF-FE67-A9FD4B7C5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95DD1-0A03-DF02-5C1E-4DB1EF053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347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81163"/>
            <a:ext cx="549559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05075"/>
            <a:ext cx="5495597" cy="35528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77799D7-9C43-1A84-4A09-9EA850D90A8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193483" y="1681163"/>
            <a:ext cx="549559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EC3EB7-D3A3-E85D-4D51-FC27F71C78E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3483" y="2505075"/>
            <a:ext cx="5495597" cy="35528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9BB63-9D7A-6E66-3070-027EC71326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ABC5FD-3ED1-A23C-039E-963F57CE28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946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Image_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05075"/>
            <a:ext cx="6277459" cy="35528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1C3BE3-51DD-F3F0-11F3-F68AC7BD7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1681163"/>
            <a:ext cx="58293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FCC448B-E72B-AA48-A3E7-77AA26C90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6500" y="1267326"/>
            <a:ext cx="4790199" cy="4790574"/>
          </a:xfrm>
          <a:prstGeom prst="ellipse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A8A7E8D-EB98-67E9-273E-F271ACBD3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039661-1C24-DA6E-CEFF-4E674E00B9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09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Image_Rounded 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505075"/>
            <a:ext cx="5829301" cy="35528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1C3BE3-51DD-F3F0-11F3-F68AC7BD7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1681163"/>
            <a:ext cx="58293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FCC448B-E72B-AA48-A3E7-77AA26C90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06500" y="1748841"/>
            <a:ext cx="4790199" cy="4309059"/>
          </a:xfrm>
          <a:prstGeom prst="round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56CD57-1E5F-A48B-B2A2-60BA226852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F9B688-000A-D21D-226B-E573B9B7F8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453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ntent with Image_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505075"/>
            <a:ext cx="5600700" cy="35528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31C3BE3-51DD-F3F0-11F3-F68AC7BD7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1681163"/>
            <a:ext cx="5600699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FCC448B-E72B-AA48-A3E7-77AA26C90B0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4602" y="1748841"/>
            <a:ext cx="5372098" cy="4309059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0AF1DE5-1D46-9D54-9D02-6EC3AC9B5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4753A-EB20-9272-12AF-122E45C2A1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0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Shap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5">
            <a:extLst>
              <a:ext uri="{FF2B5EF4-FFF2-40B4-BE49-F238E27FC236}">
                <a16:creationId xmlns:a16="http://schemas.microsoft.com/office/drawing/2014/main" id="{093F5CA7-81EB-336B-22C9-527AA9EB87D7}"/>
              </a:ext>
            </a:extLst>
          </p:cNvPr>
          <p:cNvSpPr/>
          <p:nvPr/>
        </p:nvSpPr>
        <p:spPr>
          <a:xfrm>
            <a:off x="9187509" y="1065524"/>
            <a:ext cx="4409194" cy="4411739"/>
          </a:xfrm>
          <a:prstGeom prst="ellipse">
            <a:avLst/>
          </a:prstGeom>
          <a:solidFill>
            <a:schemeClr val="bg2"/>
          </a:solidFill>
          <a:ln w="83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F79AA9-9B51-339C-8958-5907EDC9C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7690" y="2495726"/>
            <a:ext cx="4761327" cy="3552825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505075"/>
            <a:ext cx="5829300" cy="35528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4D898E-A94D-83A1-0797-03CE90B1A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1681163"/>
            <a:ext cx="58293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5A3EDA7-D85A-96B9-2847-B424C0FC48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4A46F7-B6F1-F247-21DE-9D050E8A46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8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Shap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5">
            <a:extLst>
              <a:ext uri="{FF2B5EF4-FFF2-40B4-BE49-F238E27FC236}">
                <a16:creationId xmlns:a16="http://schemas.microsoft.com/office/drawing/2014/main" id="{093F5CA7-81EB-336B-22C9-527AA9EB87D7}"/>
              </a:ext>
            </a:extLst>
          </p:cNvPr>
          <p:cNvSpPr/>
          <p:nvPr/>
        </p:nvSpPr>
        <p:spPr>
          <a:xfrm>
            <a:off x="9187509" y="1065524"/>
            <a:ext cx="7063144" cy="7067221"/>
          </a:xfrm>
          <a:prstGeom prst="ellipse">
            <a:avLst/>
          </a:prstGeom>
          <a:solidFill>
            <a:schemeClr val="tx2"/>
          </a:solidFill>
          <a:ln w="83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AEF79AA9-9B51-339C-8958-5907EDC9CE8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7690" y="2495726"/>
            <a:ext cx="4761327" cy="3552825"/>
          </a:xfrm>
          <a:prstGeom prst="roundRect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505075"/>
            <a:ext cx="5829300" cy="35528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74D898E-A94D-83A1-0797-03CE90B1A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1" y="1681163"/>
            <a:ext cx="58293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5767CE0-5A58-3ED4-EC61-2B8E046669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D0D650-4DF8-8719-E302-01E05581F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2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+ Shap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681163"/>
            <a:ext cx="5829300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1" y="2505075"/>
            <a:ext cx="5829300" cy="35528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Graphic 5">
            <a:extLst>
              <a:ext uri="{FF2B5EF4-FFF2-40B4-BE49-F238E27FC236}">
                <a16:creationId xmlns:a16="http://schemas.microsoft.com/office/drawing/2014/main" id="{F0F0B9F9-40B3-437E-0A9E-7812FDC8A545}"/>
              </a:ext>
            </a:extLst>
          </p:cNvPr>
          <p:cNvSpPr/>
          <p:nvPr/>
        </p:nvSpPr>
        <p:spPr>
          <a:xfrm>
            <a:off x="9187509" y="-529389"/>
            <a:ext cx="5210677" cy="5213684"/>
          </a:xfrm>
          <a:prstGeom prst="ellipse">
            <a:avLst/>
          </a:prstGeom>
          <a:solidFill>
            <a:schemeClr val="accent1"/>
          </a:solidFill>
          <a:ln w="83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57D29CC-EA42-5071-CAA7-431E55CF8A5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7690" y="2037347"/>
            <a:ext cx="4024575" cy="4011204"/>
          </a:xfrm>
          <a:prstGeom prst="ellipse">
            <a:avLst/>
          </a:pr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94BD84-C700-DA6A-98FB-333F8D843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6BF80-3796-EFDD-5231-8A88D6BB9E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53786"/>
            <a:ext cx="4229100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353787"/>
            <a:ext cx="6736080" cy="5660754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53987"/>
            <a:ext cx="4229100" cy="410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4507A45-78AB-0B29-E87E-9B5E49193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57FA41-1AEF-FE9E-1A76-F6F89D612F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97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tyl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D12B4-8A3E-F9BD-9136-01160457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DE19-F8F5-B042-A7EE-A3912FF85D6E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6F2978-EF6E-ABEA-B033-3E976DDF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AE01CD-74D1-A9E8-DC44-DFDF0164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AFF9E0A-A38E-6274-A3F1-C6AA06C06E38}"/>
              </a:ext>
            </a:extLst>
          </p:cNvPr>
          <p:cNvSpPr/>
          <p:nvPr/>
        </p:nvSpPr>
        <p:spPr>
          <a:xfrm>
            <a:off x="0" y="0"/>
            <a:ext cx="5689853" cy="3536950"/>
          </a:xfrm>
          <a:custGeom>
            <a:avLst/>
            <a:gdLst>
              <a:gd name="connsiteX0" fmla="*/ 5689854 w 5689853"/>
              <a:gd name="connsiteY0" fmla="*/ 0 h 3536950"/>
              <a:gd name="connsiteX1" fmla="*/ 1854200 w 5689853"/>
              <a:gd name="connsiteY1" fmla="*/ 3536950 h 3536950"/>
              <a:gd name="connsiteX2" fmla="*/ 0 w 5689853"/>
              <a:gd name="connsiteY2" fmla="*/ 3061589 h 3536950"/>
              <a:gd name="connsiteX3" fmla="*/ 0 w 5689853"/>
              <a:gd name="connsiteY3" fmla="*/ 0 h 3536950"/>
              <a:gd name="connsiteX4" fmla="*/ 5689854 w 5689853"/>
              <a:gd name="connsiteY4" fmla="*/ 0 h 353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9853" h="3536950">
                <a:moveTo>
                  <a:pt x="5689854" y="0"/>
                </a:moveTo>
                <a:cubicBezTo>
                  <a:pt x="5531485" y="1979739"/>
                  <a:pt x="3874643" y="3536950"/>
                  <a:pt x="1854200" y="3536950"/>
                </a:cubicBezTo>
                <a:cubicBezTo>
                  <a:pt x="1181926" y="3536950"/>
                  <a:pt x="549974" y="3364547"/>
                  <a:pt x="0" y="3061589"/>
                </a:cubicBezTo>
                <a:lnTo>
                  <a:pt x="0" y="0"/>
                </a:lnTo>
                <a:lnTo>
                  <a:pt x="5689854" y="0"/>
                </a:lnTo>
                <a:close/>
              </a:path>
            </a:pathLst>
          </a:custGeom>
          <a:solidFill>
            <a:srgbClr val="114D97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58C17850-D87E-B694-A06F-6582001F02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1851" y="457200"/>
            <a:ext cx="4436238" cy="1081088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5DA2823F-4FE2-C0B2-D5B5-088CC10B8E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1851" y="1633538"/>
            <a:ext cx="3981450" cy="723900"/>
          </a:xfrm>
        </p:spPr>
        <p:txBody>
          <a:bodyPr>
            <a:normAutofit/>
          </a:bodyPr>
          <a:lstStyle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1"/>
            <a:r>
              <a:rPr lang="en-US"/>
              <a:t>Second level</a:t>
            </a:r>
          </a:p>
        </p:txBody>
      </p:sp>
      <p:sp>
        <p:nvSpPr>
          <p:cNvPr id="77" name="Text Placeholder 48">
            <a:extLst>
              <a:ext uri="{FF2B5EF4-FFF2-40B4-BE49-F238E27FC236}">
                <a16:creationId xmlns:a16="http://schemas.microsoft.com/office/drawing/2014/main" id="{54B63707-7022-3D53-D2A6-7C3C3B2579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96000" y="708025"/>
            <a:ext cx="5381117" cy="1576387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5">
            <a:extLst>
              <a:ext uri="{FF2B5EF4-FFF2-40B4-BE49-F238E27FC236}">
                <a16:creationId xmlns:a16="http://schemas.microsoft.com/office/drawing/2014/main" id="{6961E1DE-F623-E65C-58A2-AC50980B32D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2605087"/>
            <a:ext cx="5381117" cy="36147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92381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E39C5F21-7D4C-22E9-BAFD-0958DC2E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3786"/>
            <a:ext cx="4229100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284A306-744B-4D91-9D87-2D28D876B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" y="1953987"/>
            <a:ext cx="4229100" cy="410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4BC5CEC-7881-2C7A-C1F1-6244125FD4E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53000" y="353787"/>
            <a:ext cx="6736080" cy="5660753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C8F9D4-8B26-15CB-6D90-F855276D4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C12C3-5BB2-1529-D196-E419D7E0E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94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dia with Caption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01E0C3FA-159B-48CB-DFD9-AE27DC897F83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4932363" y="354013"/>
            <a:ext cx="6756400" cy="5703887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39C5F21-7D4C-22E9-BAFD-0958DC2E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3786"/>
            <a:ext cx="4229100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284A306-744B-4D91-9D87-2D28D876B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" y="1953987"/>
            <a:ext cx="4229100" cy="41039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23B6E-9510-1A61-F64C-8A25CAB2EA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7DCD266-219F-C675-00E1-AE9A18582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652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090" y="365125"/>
            <a:ext cx="1117199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7090" y="1825625"/>
            <a:ext cx="11171990" cy="4232275"/>
          </a:xfrm>
          <a:prstGeom prst="rect">
            <a:avLst/>
          </a:prstGeom>
        </p:spPr>
        <p:txBody>
          <a:bodyPr vert="eaVert"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D2854-9235-F637-A58F-31164D257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799611-80C3-966C-3034-F15A6F44A2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48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0180" y="365127"/>
            <a:ext cx="2628900" cy="56927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1" y="365127"/>
            <a:ext cx="8404860" cy="5692774"/>
          </a:xfrm>
          <a:prstGeom prst="rect">
            <a:avLst/>
          </a:prstGeom>
        </p:spPr>
        <p:txBody>
          <a:bodyPr vert="eaVert"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859F-5F62-9E39-E9CC-86092461D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5F8292-2F4E-6C2E-ED9F-30616AAD1C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82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+ Image 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4B9A9F-8D40-3993-B540-F38EE54FAB16}"/>
              </a:ext>
            </a:extLst>
          </p:cNvPr>
          <p:cNvSpPr/>
          <p:nvPr/>
        </p:nvSpPr>
        <p:spPr>
          <a:xfrm>
            <a:off x="0" y="0"/>
            <a:ext cx="5245768" cy="6858000"/>
          </a:xfrm>
          <a:prstGeom prst="rect">
            <a:avLst/>
          </a:prstGeom>
          <a:solidFill>
            <a:schemeClr val="tx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B7F078A5-E0E0-17B3-D8DB-AA4B0CFA71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76900" y="671762"/>
            <a:ext cx="6012180" cy="16002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53038-0B69-376C-223D-F89E4A70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3786"/>
            <a:ext cx="4229100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AE65D96-D8D4-D966-EDA6-8E8AAF6C2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" y="2230711"/>
            <a:ext cx="4229100" cy="382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B4F781C0-FC3D-8E3C-402E-C8C2A864AAC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76900" y="2564730"/>
            <a:ext cx="6012180" cy="16002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01B1EEB9-AF17-38E3-496F-E778BFC4F83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676900" y="4457699"/>
            <a:ext cx="6012180" cy="16002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ECA503D-0915-55DB-7775-8FDDE0BE6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0A1DC4-4503-B69C-C31B-4EF7227DC5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551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+ Image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4B9A9F-8D40-3993-B540-F38EE54FAB16}"/>
              </a:ext>
            </a:extLst>
          </p:cNvPr>
          <p:cNvSpPr/>
          <p:nvPr/>
        </p:nvSpPr>
        <p:spPr>
          <a:xfrm>
            <a:off x="0" y="0"/>
            <a:ext cx="5245768" cy="6858000"/>
          </a:xfrm>
          <a:prstGeom prst="rect">
            <a:avLst/>
          </a:prstGeom>
          <a:solidFill>
            <a:schemeClr val="bg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B7F078A5-E0E0-17B3-D8DB-AA4B0CFA71C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76900" y="671762"/>
            <a:ext cx="6012180" cy="16002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8553038-0B69-376C-223D-F89E4A701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3786"/>
            <a:ext cx="4229100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AE65D96-D8D4-D966-EDA6-8E8AAF6C2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300" y="2230711"/>
            <a:ext cx="4229100" cy="382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B4F781C0-FC3D-8E3C-402E-C8C2A864AAC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676900" y="2564730"/>
            <a:ext cx="6012180" cy="16002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01B1EEB9-AF17-38E3-496F-E778BFC4F83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5676900" y="4457699"/>
            <a:ext cx="6012180" cy="160020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EBDB925-37F3-7249-1030-83B497DB4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0832FB-D926-9784-125E-1182F8FC8C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636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4B9A9F-8D40-3993-B540-F38EE54FAB16}"/>
              </a:ext>
            </a:extLst>
          </p:cNvPr>
          <p:cNvSpPr/>
          <p:nvPr/>
        </p:nvSpPr>
        <p:spPr>
          <a:xfrm>
            <a:off x="5646821" y="0"/>
            <a:ext cx="6545179" cy="6858000"/>
          </a:xfrm>
          <a:prstGeom prst="rect">
            <a:avLst/>
          </a:prstGeom>
          <a:solidFill>
            <a:schemeClr val="tx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0FB4662-9CDE-2FF8-5538-A5EF7F1F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3786"/>
            <a:ext cx="4229100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77A0711-0DB2-9A94-0D8A-63D5BFFAF965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95300" y="2230711"/>
            <a:ext cx="4229100" cy="382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8ECBA75-ECC3-AEED-753B-7D3F1756F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4337" y="671764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28BE26B-9F0D-616E-71E8-39A8B07700DC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224337" y="2564732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CEFF6C-F568-B4E0-CF8A-3B0BD9F542E2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6224337" y="4457700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C6E654F-9B11-918D-D7E2-0BBC181A46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C704B9-BA1F-9060-B894-6FC88A1E9F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55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74B9A9F-8D40-3993-B540-F38EE54FAB16}"/>
              </a:ext>
            </a:extLst>
          </p:cNvPr>
          <p:cNvSpPr/>
          <p:nvPr/>
        </p:nvSpPr>
        <p:spPr>
          <a:xfrm>
            <a:off x="5646821" y="0"/>
            <a:ext cx="6545179" cy="6858000"/>
          </a:xfrm>
          <a:prstGeom prst="rect">
            <a:avLst/>
          </a:prstGeom>
          <a:solidFill>
            <a:schemeClr val="accent1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AE65D96-D8D4-D966-EDA6-8E8AAF6C2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4337" y="671764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E1E466D-C889-CBED-014F-4A0FCF4B7042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224337" y="2564732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71B1D7-C34E-9425-D7CB-B59D7CFD6867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6224337" y="4457700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0FB4662-9CDE-2FF8-5538-A5EF7F1F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53786"/>
            <a:ext cx="4229100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77A0711-0DB2-9A94-0D8A-63D5BFFAF965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95300" y="2230711"/>
            <a:ext cx="4229100" cy="38271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647380C-910F-26B3-1D97-EAC4350CBD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9B31B-05A8-C443-DE84-789F28D48E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269741"/>
            <a:ext cx="1708693" cy="38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52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+ Image +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AE65D96-D8D4-D966-EDA6-8E8AAF6C2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4337" y="353786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5A4820C-2E3C-E677-3211-EDEEC57AEB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8334" y="3129461"/>
            <a:ext cx="5125022" cy="260730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D05D2C-EE2F-42FF-D4DA-472A7722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53786"/>
            <a:ext cx="513805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29F013-F8E4-E98E-5940-EE43128F3DBC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95299" y="2230712"/>
            <a:ext cx="5138057" cy="641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96BFC5D-2BA2-4C1C-B932-EC5AEE451936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6224337" y="2240459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8EBF1D9-FFBE-5EDF-C04B-64BEA17DF789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6224337" y="4136570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C2DA8F-9BBC-2D61-0906-A694A0C94AD0}"/>
              </a:ext>
            </a:extLst>
          </p:cNvPr>
          <p:cNvSpPr/>
          <p:nvPr/>
        </p:nvSpPr>
        <p:spPr>
          <a:xfrm rot="5400000">
            <a:off x="5385186" y="1114838"/>
            <a:ext cx="1611774" cy="66522"/>
          </a:xfrm>
          <a:prstGeom prst="rect">
            <a:avLst/>
          </a:prstGeom>
          <a:solidFill>
            <a:schemeClr val="bg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C6FC09-1531-B611-828D-C545B2EACF7F}"/>
              </a:ext>
            </a:extLst>
          </p:cNvPr>
          <p:cNvSpPr/>
          <p:nvPr/>
        </p:nvSpPr>
        <p:spPr>
          <a:xfrm rot="5400000">
            <a:off x="5385186" y="3001511"/>
            <a:ext cx="1611774" cy="66522"/>
          </a:xfrm>
          <a:prstGeom prst="rect">
            <a:avLst/>
          </a:prstGeom>
          <a:solidFill>
            <a:schemeClr val="bg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5E83C6-1F5D-168D-40E3-B945835C0AC5}"/>
              </a:ext>
            </a:extLst>
          </p:cNvPr>
          <p:cNvSpPr/>
          <p:nvPr/>
        </p:nvSpPr>
        <p:spPr>
          <a:xfrm rot="5400000">
            <a:off x="5385186" y="4897622"/>
            <a:ext cx="1611774" cy="66522"/>
          </a:xfrm>
          <a:prstGeom prst="rect">
            <a:avLst/>
          </a:prstGeom>
          <a:solidFill>
            <a:schemeClr val="bg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bg2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3831E27-0419-242C-3CD4-6B6DA5D8C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8C8B77-676D-0F61-F65B-F43ECFEFDE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907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+ Image +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AE65D96-D8D4-D966-EDA6-8E8AAF6C21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24337" y="353786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25A4820C-2E3C-E677-3211-EDEEC57AEBB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08334" y="3129461"/>
            <a:ext cx="5125022" cy="260730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6D05D2C-EE2F-42FF-D4DA-472A77229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299" y="353786"/>
            <a:ext cx="5138057" cy="160020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E29F013-F8E4-E98E-5940-EE43128F3DBC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495299" y="2230712"/>
            <a:ext cx="5138057" cy="6415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520301-3A61-7341-F74A-F84918CFA1AB}"/>
              </a:ext>
            </a:extLst>
          </p:cNvPr>
          <p:cNvSpPr/>
          <p:nvPr/>
        </p:nvSpPr>
        <p:spPr>
          <a:xfrm rot="5400000">
            <a:off x="5385186" y="1114838"/>
            <a:ext cx="1611774" cy="66522"/>
          </a:xfrm>
          <a:prstGeom prst="rect">
            <a:avLst/>
          </a:prstGeom>
          <a:solidFill>
            <a:schemeClr val="tx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96BFC5D-2BA2-4C1C-B932-EC5AEE451936}"/>
              </a:ext>
            </a:extLst>
          </p:cNvPr>
          <p:cNvSpPr>
            <a:spLocks noGrp="1"/>
          </p:cNvSpPr>
          <p:nvPr>
            <p:ph type="body" sz="half" idx="29"/>
          </p:nvPr>
        </p:nvSpPr>
        <p:spPr>
          <a:xfrm>
            <a:off x="6224337" y="2240459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FC57A3-A217-1F53-FC42-290912C4CAFA}"/>
              </a:ext>
            </a:extLst>
          </p:cNvPr>
          <p:cNvSpPr/>
          <p:nvPr/>
        </p:nvSpPr>
        <p:spPr>
          <a:xfrm rot="5400000">
            <a:off x="5385186" y="3001511"/>
            <a:ext cx="1611774" cy="66522"/>
          </a:xfrm>
          <a:prstGeom prst="rect">
            <a:avLst/>
          </a:prstGeom>
          <a:solidFill>
            <a:schemeClr val="tx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8EBF1D9-FFBE-5EDF-C04B-64BEA17DF789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6224337" y="4136570"/>
            <a:ext cx="5459329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000">
                <a:solidFill>
                  <a:schemeClr val="accent5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4519F42-6D1B-F06A-6114-160B8441959E}"/>
              </a:ext>
            </a:extLst>
          </p:cNvPr>
          <p:cNvSpPr/>
          <p:nvPr/>
        </p:nvSpPr>
        <p:spPr>
          <a:xfrm rot="5400000">
            <a:off x="5385186" y="4897622"/>
            <a:ext cx="1611774" cy="66522"/>
          </a:xfrm>
          <a:prstGeom prst="rect">
            <a:avLst/>
          </a:prstGeom>
          <a:solidFill>
            <a:schemeClr val="tx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75C097A-912C-E906-3C16-E31B6A531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74986D-7A4B-95CD-69D5-E9BC0FABA9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90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BE5D-3334-F385-42AC-72C068B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E9A14-32CF-285E-509C-A7AD7C1D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C55F-0D4B-3943-A3CC-C363A45E65DA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3CA8F-D0BC-5822-45BA-9B8C2542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DDDB4-3E13-2397-951F-B85E6C82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A5AE91-CE52-32C2-ACB6-9B1B70FE5D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78228"/>
            <a:ext cx="10515600" cy="434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70C49736-77B5-718F-D49C-C8CEC0F8D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776" y="6214300"/>
            <a:ext cx="649224" cy="64922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2A7C111-3F49-E878-AD64-67BA1CDED5C3}"/>
              </a:ext>
            </a:extLst>
          </p:cNvPr>
          <p:cNvSpPr/>
          <p:nvPr userDrawn="1"/>
        </p:nvSpPr>
        <p:spPr>
          <a:xfrm flipV="1">
            <a:off x="0" y="6721474"/>
            <a:ext cx="12192000" cy="136525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36C9742-41B2-4D26-5D48-74641D7E7B54}"/>
              </a:ext>
            </a:extLst>
          </p:cNvPr>
          <p:cNvSpPr/>
          <p:nvPr userDrawn="1"/>
        </p:nvSpPr>
        <p:spPr>
          <a:xfrm flipV="1">
            <a:off x="0" y="-98962"/>
            <a:ext cx="12192000" cy="98961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114D97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2393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+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DBF12BE-91CE-1FFC-0528-2BCC471B6131}"/>
              </a:ext>
            </a:extLst>
          </p:cNvPr>
          <p:cNvSpPr/>
          <p:nvPr/>
        </p:nvSpPr>
        <p:spPr>
          <a:xfrm>
            <a:off x="496885" y="1920240"/>
            <a:ext cx="4257041" cy="4137660"/>
          </a:xfrm>
          <a:prstGeom prst="rect">
            <a:avLst/>
          </a:prstGeom>
          <a:solidFill>
            <a:schemeClr val="accent5">
              <a:alpha val="59642"/>
            </a:schemeClr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DB3587D-96EC-7D7A-5FC2-FF970EC53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9306" y="2136467"/>
            <a:ext cx="3599179" cy="6494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 b="1" i="0"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72C63C-36A0-4376-A5D8-23BBD6C9911A}"/>
              </a:ext>
            </a:extLst>
          </p:cNvPr>
          <p:cNvSpPr/>
          <p:nvPr/>
        </p:nvSpPr>
        <p:spPr>
          <a:xfrm>
            <a:off x="4927917" y="1928786"/>
            <a:ext cx="3313114" cy="857143"/>
          </a:xfrm>
          <a:prstGeom prst="rect">
            <a:avLst/>
          </a:prstGeom>
          <a:solidFill>
            <a:schemeClr val="bg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F94C2F7-FA76-1843-BEAD-B9182803EE14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5209857" y="2136468"/>
            <a:ext cx="2755899" cy="4368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8A7389-BE66-3DC3-1C46-9BEFFDFA59A0}"/>
              </a:ext>
            </a:extLst>
          </p:cNvPr>
          <p:cNvSpPr/>
          <p:nvPr/>
        </p:nvSpPr>
        <p:spPr>
          <a:xfrm>
            <a:off x="8382001" y="1928786"/>
            <a:ext cx="3313114" cy="857143"/>
          </a:xfrm>
          <a:prstGeom prst="rect">
            <a:avLst/>
          </a:prstGeom>
          <a:solidFill>
            <a:schemeClr val="tx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2A30160-4B1C-8B26-FBFE-D2632395D4D4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663941" y="2136468"/>
            <a:ext cx="2755899" cy="4368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AE573336-3E6F-4CE5-9E3C-3DD2DE86EAE1}"/>
              </a:ext>
            </a:extLst>
          </p:cNvPr>
          <p:cNvSpPr>
            <a:spLocks noGrp="1"/>
          </p:cNvSpPr>
          <p:nvPr>
            <p:ph sz="half" idx="41"/>
          </p:nvPr>
        </p:nvSpPr>
        <p:spPr>
          <a:xfrm>
            <a:off x="4927917" y="2931207"/>
            <a:ext cx="3313114" cy="312669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CE0FF94A-41FB-204F-80B3-2DA74AC03821}"/>
              </a:ext>
            </a:extLst>
          </p:cNvPr>
          <p:cNvSpPr>
            <a:spLocks noGrp="1"/>
          </p:cNvSpPr>
          <p:nvPr>
            <p:ph sz="half" idx="42"/>
          </p:nvPr>
        </p:nvSpPr>
        <p:spPr>
          <a:xfrm>
            <a:off x="8382001" y="2931207"/>
            <a:ext cx="3313114" cy="3126693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1A2781E-88D1-0B46-A47F-3373BCA2C5EC}"/>
              </a:ext>
            </a:extLst>
          </p:cNvPr>
          <p:cNvSpPr>
            <a:spLocks noGrp="1"/>
          </p:cNvSpPr>
          <p:nvPr>
            <p:ph sz="half" idx="43"/>
          </p:nvPr>
        </p:nvSpPr>
        <p:spPr>
          <a:xfrm>
            <a:off x="808092" y="2938345"/>
            <a:ext cx="3599179" cy="2899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9C0E31-3AA7-448C-4E00-12B8694DC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5D622E-D6C6-0B9D-CDD5-D4F760C064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74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tego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30ED223-A7A5-5AFA-6C0D-17EB400000F9}"/>
              </a:ext>
            </a:extLst>
          </p:cNvPr>
          <p:cNvSpPr/>
          <p:nvPr/>
        </p:nvSpPr>
        <p:spPr>
          <a:xfrm>
            <a:off x="4325700" y="4075639"/>
            <a:ext cx="3516497" cy="682089"/>
          </a:xfrm>
          <a:prstGeom prst="rect">
            <a:avLst/>
          </a:prstGeom>
          <a:solidFill>
            <a:schemeClr val="accent1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53B3B6-F41D-B71E-9BEA-34D93613C3B7}"/>
              </a:ext>
            </a:extLst>
          </p:cNvPr>
          <p:cNvSpPr/>
          <p:nvPr/>
        </p:nvSpPr>
        <p:spPr>
          <a:xfrm>
            <a:off x="8124138" y="4075639"/>
            <a:ext cx="3516497" cy="682089"/>
          </a:xfrm>
          <a:prstGeom prst="rect">
            <a:avLst/>
          </a:prstGeom>
          <a:solidFill>
            <a:schemeClr val="tx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A9E9633-2E83-DC05-8FDB-F5516B562742}"/>
              </a:ext>
            </a:extLst>
          </p:cNvPr>
          <p:cNvSpPr/>
          <p:nvPr/>
        </p:nvSpPr>
        <p:spPr>
          <a:xfrm>
            <a:off x="527262" y="4075639"/>
            <a:ext cx="3516497" cy="682089"/>
          </a:xfrm>
          <a:prstGeom prst="rect">
            <a:avLst/>
          </a:prstGeom>
          <a:solidFill>
            <a:schemeClr val="bg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72C63C-36A0-4376-A5D8-23BBD6C9911A}"/>
              </a:ext>
            </a:extLst>
          </p:cNvPr>
          <p:cNvSpPr/>
          <p:nvPr/>
        </p:nvSpPr>
        <p:spPr>
          <a:xfrm>
            <a:off x="4325700" y="1928786"/>
            <a:ext cx="3516497" cy="682089"/>
          </a:xfrm>
          <a:prstGeom prst="rect">
            <a:avLst/>
          </a:prstGeom>
          <a:solidFill>
            <a:schemeClr val="accent1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F94C2F7-FA76-1843-BEAD-B9182803EE14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4607641" y="2066895"/>
            <a:ext cx="2925076" cy="4368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8A7389-BE66-3DC3-1C46-9BEFFDFA59A0}"/>
              </a:ext>
            </a:extLst>
          </p:cNvPr>
          <p:cNvSpPr/>
          <p:nvPr/>
        </p:nvSpPr>
        <p:spPr>
          <a:xfrm>
            <a:off x="8124138" y="1928786"/>
            <a:ext cx="3516497" cy="682089"/>
          </a:xfrm>
          <a:prstGeom prst="rect">
            <a:avLst/>
          </a:prstGeom>
          <a:solidFill>
            <a:schemeClr val="tx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62A30160-4B1C-8B26-FBFE-D2632395D4D4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406079" y="2066895"/>
            <a:ext cx="2925076" cy="4368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AE573336-3E6F-4CE5-9E3C-3DD2DE86EAE1}"/>
              </a:ext>
            </a:extLst>
          </p:cNvPr>
          <p:cNvSpPr>
            <a:spLocks noGrp="1"/>
          </p:cNvSpPr>
          <p:nvPr>
            <p:ph sz="half" idx="41"/>
          </p:nvPr>
        </p:nvSpPr>
        <p:spPr>
          <a:xfrm>
            <a:off x="4325700" y="2852725"/>
            <a:ext cx="3516497" cy="8571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CE0FF94A-41FB-204F-80B3-2DA74AC03821}"/>
              </a:ext>
            </a:extLst>
          </p:cNvPr>
          <p:cNvSpPr>
            <a:spLocks noGrp="1"/>
          </p:cNvSpPr>
          <p:nvPr>
            <p:ph sz="half" idx="42"/>
          </p:nvPr>
        </p:nvSpPr>
        <p:spPr>
          <a:xfrm>
            <a:off x="8124138" y="2852725"/>
            <a:ext cx="3516497" cy="8571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4CC67-19B0-DF81-193C-9A7B837B3925}"/>
              </a:ext>
            </a:extLst>
          </p:cNvPr>
          <p:cNvSpPr/>
          <p:nvPr/>
        </p:nvSpPr>
        <p:spPr>
          <a:xfrm>
            <a:off x="527262" y="1928786"/>
            <a:ext cx="3516497" cy="682089"/>
          </a:xfrm>
          <a:prstGeom prst="rect">
            <a:avLst/>
          </a:prstGeom>
          <a:solidFill>
            <a:schemeClr val="bg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BD274D3-04CA-2EBF-B11F-3FC46C6B1BBF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809203" y="2066895"/>
            <a:ext cx="2925076" cy="4368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10BF2C-5CA6-F44B-BBFC-F294669BA577}"/>
              </a:ext>
            </a:extLst>
          </p:cNvPr>
          <p:cNvSpPr>
            <a:spLocks noGrp="1"/>
          </p:cNvSpPr>
          <p:nvPr>
            <p:ph sz="half" idx="44"/>
          </p:nvPr>
        </p:nvSpPr>
        <p:spPr>
          <a:xfrm>
            <a:off x="527262" y="2852725"/>
            <a:ext cx="3516497" cy="8571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C77AD-40A1-A0B9-533E-BC11E262FFD0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809203" y="4216515"/>
            <a:ext cx="2925076" cy="4368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048182-5E81-C5BA-DB90-B045475C9B64}"/>
              </a:ext>
            </a:extLst>
          </p:cNvPr>
          <p:cNvSpPr>
            <a:spLocks noGrp="1"/>
          </p:cNvSpPr>
          <p:nvPr>
            <p:ph sz="half" idx="46"/>
          </p:nvPr>
        </p:nvSpPr>
        <p:spPr>
          <a:xfrm>
            <a:off x="527262" y="5016331"/>
            <a:ext cx="3516497" cy="8571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7A61562-04BE-D2F5-EBD5-874F667E23D4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4607641" y="4216515"/>
            <a:ext cx="2925076" cy="4368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053ABC5-8757-A34F-8374-6040FB4C7F88}"/>
              </a:ext>
            </a:extLst>
          </p:cNvPr>
          <p:cNvSpPr>
            <a:spLocks noGrp="1"/>
          </p:cNvSpPr>
          <p:nvPr>
            <p:ph sz="half" idx="48"/>
          </p:nvPr>
        </p:nvSpPr>
        <p:spPr>
          <a:xfrm>
            <a:off x="4325700" y="5016331"/>
            <a:ext cx="3516497" cy="8571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03C9866-4215-B4E9-6CDB-0F2A5FB78BFB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8406079" y="4204940"/>
            <a:ext cx="2925076" cy="43688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4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8F3D4FDF-50BA-1B71-2513-341DA53213F3}"/>
              </a:ext>
            </a:extLst>
          </p:cNvPr>
          <p:cNvSpPr>
            <a:spLocks noGrp="1"/>
          </p:cNvSpPr>
          <p:nvPr>
            <p:ph sz="half" idx="50"/>
          </p:nvPr>
        </p:nvSpPr>
        <p:spPr>
          <a:xfrm>
            <a:off x="8124138" y="5004756"/>
            <a:ext cx="3516497" cy="85714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>
                <a:solidFill>
                  <a:schemeClr val="accent6"/>
                </a:solidFill>
              </a:defRPr>
            </a:lvl3pPr>
            <a:lvl4pPr>
              <a:defRPr sz="12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9B4998-5E8D-29D9-7646-F27BAEC75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B2218C-BD34-0338-1D97-7E771EFDC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99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+ Catego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id="{2344DE38-1217-41C3-041D-37DA5BE96C7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502920" y="1690689"/>
            <a:ext cx="3581718" cy="1529268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75210E9-6B4D-3820-3D67-D6D3CE5B66B7}"/>
              </a:ext>
            </a:extLst>
          </p:cNvPr>
          <p:cNvSpPr/>
          <p:nvPr/>
        </p:nvSpPr>
        <p:spPr>
          <a:xfrm>
            <a:off x="496886" y="3346101"/>
            <a:ext cx="3587752" cy="2711799"/>
          </a:xfrm>
          <a:prstGeom prst="rect">
            <a:avLst/>
          </a:prstGeom>
          <a:solidFill>
            <a:schemeClr val="bg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6D4009A3-1220-9F59-90E7-688FDB3F561E}"/>
              </a:ext>
            </a:extLst>
          </p:cNvPr>
          <p:cNvSpPr>
            <a:spLocks noGrp="1"/>
          </p:cNvSpPr>
          <p:nvPr>
            <p:ph sz="half" idx="43"/>
          </p:nvPr>
        </p:nvSpPr>
        <p:spPr>
          <a:xfrm>
            <a:off x="703385" y="3547069"/>
            <a:ext cx="3165230" cy="230107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D27EBB4E-135E-EDDD-8CD8-3865B17D39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5140" y="1690689"/>
            <a:ext cx="3589338" cy="1529268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0" name="Picture Placeholder 13">
            <a:extLst>
              <a:ext uri="{FF2B5EF4-FFF2-40B4-BE49-F238E27FC236}">
                <a16:creationId xmlns:a16="http://schemas.microsoft.com/office/drawing/2014/main" id="{614BFF85-B629-4F40-7F79-FD69994E89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4980" y="1690689"/>
            <a:ext cx="3589338" cy="1529268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C099146-6038-6E05-CCC8-02F4CCA61472}"/>
              </a:ext>
            </a:extLst>
          </p:cNvPr>
          <p:cNvSpPr/>
          <p:nvPr/>
        </p:nvSpPr>
        <p:spPr>
          <a:xfrm>
            <a:off x="4295140" y="3346101"/>
            <a:ext cx="3587752" cy="2711799"/>
          </a:xfrm>
          <a:prstGeom prst="rect">
            <a:avLst/>
          </a:prstGeom>
          <a:solidFill>
            <a:schemeClr val="accent1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52C4B44-CCDE-93A4-F165-F89C8C60B5B8}"/>
              </a:ext>
            </a:extLst>
          </p:cNvPr>
          <p:cNvSpPr/>
          <p:nvPr/>
        </p:nvSpPr>
        <p:spPr>
          <a:xfrm>
            <a:off x="8103466" y="3346101"/>
            <a:ext cx="3587752" cy="2711799"/>
          </a:xfrm>
          <a:prstGeom prst="rect">
            <a:avLst/>
          </a:prstGeom>
          <a:solidFill>
            <a:schemeClr val="tx2"/>
          </a:solidFill>
          <a:ln w="950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38E2ED3B-8CD4-2978-052E-4E412D4962E8}"/>
              </a:ext>
            </a:extLst>
          </p:cNvPr>
          <p:cNvSpPr>
            <a:spLocks noGrp="1"/>
          </p:cNvSpPr>
          <p:nvPr>
            <p:ph sz="half" idx="47"/>
          </p:nvPr>
        </p:nvSpPr>
        <p:spPr>
          <a:xfrm>
            <a:off x="4511711" y="3547069"/>
            <a:ext cx="3165230" cy="230107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AE16FCA2-2FDE-133A-52D0-6165F5D94895}"/>
              </a:ext>
            </a:extLst>
          </p:cNvPr>
          <p:cNvSpPr>
            <a:spLocks noGrp="1"/>
          </p:cNvSpPr>
          <p:nvPr>
            <p:ph sz="half" idx="48"/>
          </p:nvPr>
        </p:nvSpPr>
        <p:spPr>
          <a:xfrm>
            <a:off x="8309988" y="3547069"/>
            <a:ext cx="3165230" cy="2301072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9D38D3-087A-DFC6-B4A7-AB5E48E9B8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26D963-DF64-2EB3-C16E-62BC59738C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300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r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BAA778-4D94-ACDD-8275-7DA0D42CEC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2854325"/>
            <a:ext cx="3589338" cy="3203575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80B7-F713-3890-F1B8-0D14842B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5625"/>
            <a:ext cx="11186160" cy="777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9D6D0462-9014-6F30-4279-BBB8869F65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5140" y="2854325"/>
            <a:ext cx="3589338" cy="3203575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4A09897B-0A71-D53A-5C8E-1F55246180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94980" y="2854325"/>
            <a:ext cx="3589338" cy="3203575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8920C-2EEE-C68A-7DAF-B2EDB950C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594536-EF05-FAD8-4E8B-B00E4CDB30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208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r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4BAA778-4D94-ACDD-8275-7DA0D42CEC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0798" y="2854325"/>
            <a:ext cx="2619859" cy="3203575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B80B7-F713-3890-F1B8-0D14842BD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25625"/>
            <a:ext cx="11186160" cy="777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98B25ACC-9898-061C-E3CA-6124CB7722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68951" y="2854325"/>
            <a:ext cx="2619859" cy="3203575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040D93F-3CA6-C93A-4102-646E74B205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25156" y="2854325"/>
            <a:ext cx="2619859" cy="3203575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849E741-3B37-0BB5-8CAB-C28E2DC175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1361" y="2854325"/>
            <a:ext cx="2619859" cy="3203575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38344-223E-86C7-7B31-D47FA9FB2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09FC4-C509-FC67-11ED-A681B36312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9">
            <a:extLst>
              <a:ext uri="{FF2B5EF4-FFF2-40B4-BE49-F238E27FC236}">
                <a16:creationId xmlns:a16="http://schemas.microsoft.com/office/drawing/2014/main" id="{931EDC15-F516-5B44-5D1B-F71CC5B4658A}"/>
              </a:ext>
            </a:extLst>
          </p:cNvPr>
          <p:cNvSpPr/>
          <p:nvPr/>
        </p:nvSpPr>
        <p:spPr>
          <a:xfrm>
            <a:off x="-326991" y="-1048361"/>
            <a:ext cx="11997794" cy="12701754"/>
          </a:xfrm>
          <a:custGeom>
            <a:avLst/>
            <a:gdLst>
              <a:gd name="connsiteX0" fmla="*/ 570792 w 11997794"/>
              <a:gd name="connsiteY0" fmla="*/ 12700973 h 12701754"/>
              <a:gd name="connsiteX1" fmla="*/ 9517695 w 11997794"/>
              <a:gd name="connsiteY1" fmla="*/ 12359559 h 12701754"/>
              <a:gd name="connsiteX2" fmla="*/ 9942195 w 11997794"/>
              <a:gd name="connsiteY2" fmla="*/ 12013150 h 12701754"/>
              <a:gd name="connsiteX3" fmla="*/ 11978939 w 11997794"/>
              <a:gd name="connsiteY3" fmla="*/ 3892764 h 12701754"/>
              <a:gd name="connsiteX4" fmla="*/ 11714996 w 11997794"/>
              <a:gd name="connsiteY4" fmla="*/ 3305106 h 12701754"/>
              <a:gd name="connsiteX5" fmla="*/ 755409 w 11997794"/>
              <a:gd name="connsiteY5" fmla="*/ 26831 h 12701754"/>
              <a:gd name="connsiteX6" fmla="*/ 28 w 11997794"/>
              <a:gd name="connsiteY6" fmla="*/ 551916 h 12701754"/>
              <a:gd name="connsiteX7" fmla="*/ 28 w 11997794"/>
              <a:gd name="connsiteY7" fmla="*/ 12286756 h 12701754"/>
              <a:gd name="connsiteX8" fmla="*/ 570792 w 11997794"/>
              <a:gd name="connsiteY8" fmla="*/ 12701210 h 127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94" h="12701754">
                <a:moveTo>
                  <a:pt x="570792" y="12700973"/>
                </a:moveTo>
                <a:lnTo>
                  <a:pt x="9517695" y="12359559"/>
                </a:lnTo>
                <a:cubicBezTo>
                  <a:pt x="9706839" y="12352422"/>
                  <a:pt x="9895743" y="12197775"/>
                  <a:pt x="9942195" y="12013150"/>
                </a:cubicBezTo>
                <a:lnTo>
                  <a:pt x="11978939" y="3892764"/>
                </a:lnTo>
                <a:cubicBezTo>
                  <a:pt x="12045878" y="3626296"/>
                  <a:pt x="11929152" y="3362444"/>
                  <a:pt x="11714996" y="3305106"/>
                </a:cubicBezTo>
                <a:lnTo>
                  <a:pt x="755409" y="26831"/>
                </a:lnTo>
                <a:cubicBezTo>
                  <a:pt x="346631" y="-82850"/>
                  <a:pt x="5268" y="153879"/>
                  <a:pt x="28" y="551916"/>
                </a:cubicBezTo>
                <a:lnTo>
                  <a:pt x="28" y="12286756"/>
                </a:lnTo>
                <a:cubicBezTo>
                  <a:pt x="-3069" y="12528957"/>
                  <a:pt x="254442" y="12713105"/>
                  <a:pt x="570792" y="12701210"/>
                </a:cubicBezTo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723CEA-97ED-2346-AEA6-C7ED7565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08" y="493177"/>
            <a:ext cx="1112056" cy="4881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7BE37BB-4403-F6AA-0569-3F218D5743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197" y="4529962"/>
            <a:ext cx="7411721" cy="4910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 i="0">
                <a:solidFill>
                  <a:schemeClr val="bg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Attribution Line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F7A48EE-E673-1797-6EB0-ECEB1654CD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197" y="1957136"/>
            <a:ext cx="8526550" cy="25728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en-US" sz="3600" b="0" i="0" kern="1200" dirty="0">
                <a:solidFill>
                  <a:schemeClr val="accent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LEADING THE REGION IN ATTRACTING, GROWING, AND RETAINING COMPANIES AND TALENT TO CREATE A MORE RESILIENT, INCLUSIVE AND EQUITABLE REGION.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D75A4F3-1268-DB91-1EB8-C9B07B5669BD}"/>
              </a:ext>
            </a:extLst>
          </p:cNvPr>
          <p:cNvGrpSpPr/>
          <p:nvPr/>
        </p:nvGrpSpPr>
        <p:grpSpPr>
          <a:xfrm>
            <a:off x="10244903" y="4740483"/>
            <a:ext cx="1260612" cy="1260612"/>
            <a:chOff x="10321008" y="493175"/>
            <a:chExt cx="1947643" cy="194764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1855A7D-A2E6-246A-9A49-7E3CE957227E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043D7F-DDA7-DE35-9BA4-57E86476964F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235787F-83CC-1B33-F8B9-330681A6B2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25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Colo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9">
            <a:extLst>
              <a:ext uri="{FF2B5EF4-FFF2-40B4-BE49-F238E27FC236}">
                <a16:creationId xmlns:a16="http://schemas.microsoft.com/office/drawing/2014/main" id="{48B879DF-1ED0-9E88-8654-2630CA02DE51}"/>
              </a:ext>
            </a:extLst>
          </p:cNvPr>
          <p:cNvSpPr/>
          <p:nvPr/>
        </p:nvSpPr>
        <p:spPr>
          <a:xfrm>
            <a:off x="-2951749" y="-1337665"/>
            <a:ext cx="13780170" cy="13787275"/>
          </a:xfrm>
          <a:prstGeom prst="ellipse">
            <a:avLst/>
          </a:prstGeom>
          <a:solidFill>
            <a:schemeClr val="bg1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723CEA-97ED-2346-AEA6-C7ED7565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08" y="493177"/>
            <a:ext cx="1112056" cy="488131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FEC2C72-E7C7-2B10-45DD-3529AD1DCD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197" y="4529962"/>
            <a:ext cx="7411721" cy="4910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 i="0">
                <a:solidFill>
                  <a:schemeClr val="tx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Attribution Line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4048A96-C834-3E2E-A84B-8017E9A648E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197" y="1764632"/>
            <a:ext cx="8452015" cy="276533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en-US" sz="3200" b="0" i="0" kern="1200" dirty="0">
                <a:solidFill>
                  <a:schemeClr val="accent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THE HAMPTON ROADS ALLIANCE WORKS COLLABORATIVELY TO LEAD THE REGION IN ATTRACTING, GROWING, AND RETAINING COMPANIES AND TALENT TO CREATE A MORE RESILIENT, INCLUSIVE AND EQUITABLE REGION OF CHOICE.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F5834BA-12CA-B7BF-4545-E819CFBD394C}"/>
              </a:ext>
            </a:extLst>
          </p:cNvPr>
          <p:cNvGrpSpPr/>
          <p:nvPr/>
        </p:nvGrpSpPr>
        <p:grpSpPr>
          <a:xfrm>
            <a:off x="10244903" y="4740483"/>
            <a:ext cx="1260612" cy="1260612"/>
            <a:chOff x="10321008" y="493175"/>
            <a:chExt cx="1947643" cy="194764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79F4E00-A976-08A9-57CD-317C554291A6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F2A104B-C756-35F2-C55F-2A504323DFE9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264486F-496D-A981-08E4-474CC2674B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642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9">
            <a:extLst>
              <a:ext uri="{FF2B5EF4-FFF2-40B4-BE49-F238E27FC236}">
                <a16:creationId xmlns:a16="http://schemas.microsoft.com/office/drawing/2014/main" id="{48B879DF-1ED0-9E88-8654-2630CA02DE51}"/>
              </a:ext>
            </a:extLst>
          </p:cNvPr>
          <p:cNvSpPr/>
          <p:nvPr/>
        </p:nvSpPr>
        <p:spPr>
          <a:xfrm>
            <a:off x="-326991" y="-1048361"/>
            <a:ext cx="11997794" cy="12701754"/>
          </a:xfrm>
          <a:custGeom>
            <a:avLst/>
            <a:gdLst>
              <a:gd name="connsiteX0" fmla="*/ 570792 w 11997794"/>
              <a:gd name="connsiteY0" fmla="*/ 12700973 h 12701754"/>
              <a:gd name="connsiteX1" fmla="*/ 9517695 w 11997794"/>
              <a:gd name="connsiteY1" fmla="*/ 12359559 h 12701754"/>
              <a:gd name="connsiteX2" fmla="*/ 9942195 w 11997794"/>
              <a:gd name="connsiteY2" fmla="*/ 12013150 h 12701754"/>
              <a:gd name="connsiteX3" fmla="*/ 11978939 w 11997794"/>
              <a:gd name="connsiteY3" fmla="*/ 3892764 h 12701754"/>
              <a:gd name="connsiteX4" fmla="*/ 11714996 w 11997794"/>
              <a:gd name="connsiteY4" fmla="*/ 3305106 h 12701754"/>
              <a:gd name="connsiteX5" fmla="*/ 755409 w 11997794"/>
              <a:gd name="connsiteY5" fmla="*/ 26831 h 12701754"/>
              <a:gd name="connsiteX6" fmla="*/ 28 w 11997794"/>
              <a:gd name="connsiteY6" fmla="*/ 551916 h 12701754"/>
              <a:gd name="connsiteX7" fmla="*/ 28 w 11997794"/>
              <a:gd name="connsiteY7" fmla="*/ 12286756 h 12701754"/>
              <a:gd name="connsiteX8" fmla="*/ 570792 w 11997794"/>
              <a:gd name="connsiteY8" fmla="*/ 12701210 h 127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94" h="12701754">
                <a:moveTo>
                  <a:pt x="570792" y="12700973"/>
                </a:moveTo>
                <a:lnTo>
                  <a:pt x="9517695" y="12359559"/>
                </a:lnTo>
                <a:cubicBezTo>
                  <a:pt x="9706839" y="12352422"/>
                  <a:pt x="9895743" y="12197775"/>
                  <a:pt x="9942195" y="12013150"/>
                </a:cubicBezTo>
                <a:lnTo>
                  <a:pt x="11978939" y="3892764"/>
                </a:lnTo>
                <a:cubicBezTo>
                  <a:pt x="12045878" y="3626296"/>
                  <a:pt x="11929152" y="3362444"/>
                  <a:pt x="11714996" y="3305106"/>
                </a:cubicBezTo>
                <a:lnTo>
                  <a:pt x="755409" y="26831"/>
                </a:lnTo>
                <a:cubicBezTo>
                  <a:pt x="346631" y="-82850"/>
                  <a:pt x="5268" y="153879"/>
                  <a:pt x="28" y="551916"/>
                </a:cubicBezTo>
                <a:lnTo>
                  <a:pt x="28" y="12286756"/>
                </a:lnTo>
                <a:cubicBezTo>
                  <a:pt x="-3069" y="12528957"/>
                  <a:pt x="254442" y="12713105"/>
                  <a:pt x="570792" y="12701210"/>
                </a:cubicBezTo>
              </a:path>
            </a:pathLst>
          </a:custGeom>
          <a:solidFill>
            <a:schemeClr val="bg1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0723CEA-97ED-2346-AEA6-C7ED75659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708" y="493177"/>
            <a:ext cx="1112056" cy="48813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2135E66-66D2-9B10-2A35-BC8B1A3905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1197" y="4529962"/>
            <a:ext cx="7411721" cy="49103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0" i="0">
                <a:solidFill>
                  <a:schemeClr val="accent2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Attribution Line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8F903C15-836C-AC1E-6D13-FEBBC7AD14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1197" y="1957136"/>
            <a:ext cx="8526550" cy="257282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lang="en-US" sz="3600" b="0" i="0" kern="1200" dirty="0">
                <a:solidFill>
                  <a:schemeClr val="accent6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LEADING THE REGION IN ATTRACTING, GROWING, AND RETAINING COMPANIES AND TALENT TO CREATE A MORE RESILIENT, INCLUSIVE AND EQUITABLE REGION.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A95FC2-1ED8-92F1-B9F6-ACCD6DE4AFD0}"/>
              </a:ext>
            </a:extLst>
          </p:cNvPr>
          <p:cNvGrpSpPr/>
          <p:nvPr/>
        </p:nvGrpSpPr>
        <p:grpSpPr>
          <a:xfrm>
            <a:off x="10244903" y="4740483"/>
            <a:ext cx="1260612" cy="1260612"/>
            <a:chOff x="10321008" y="493175"/>
            <a:chExt cx="1947643" cy="194764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0D0C159-6DA1-7128-17A1-58F65026CA52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9D637B4-4859-DF07-CCAD-132E0091196C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3DBE85C-86D8-8570-A992-026867398C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23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-Out Color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1555483"/>
            <a:ext cx="10241059" cy="30768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Call-Out or Lengthy Quote Goes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8EC673-7E10-890D-2FE7-1AC0B159C7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4824749"/>
            <a:ext cx="10241059" cy="477768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Attribution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DD0188-E184-F18A-2366-0B2BBAF7B7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256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-Out Colo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1555483"/>
            <a:ext cx="10241059" cy="30768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Call-Out or Lengthy Quote Goes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8EC673-7E10-890D-2FE7-1AC0B159C7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4824749"/>
            <a:ext cx="10241059" cy="477768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Attribution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B2D9E-3C87-9104-77CE-868950BE24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0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E37F-2F02-53C1-07B5-D73F8926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D5B24-81E9-2274-6BF7-1FFBB31BC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0525-1033-A0EB-0507-5B500A8F5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01B81-7B59-2B41-A65F-11A5858B96A5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43327-C977-67F7-D5E4-9549D513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9008C-4ADB-A7F2-1460-95C0F558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57F08569-32DA-77DE-2F17-B4699AD31C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776" y="6214300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75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ll-Out Color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1555483"/>
            <a:ext cx="10241059" cy="307684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Call-Out or Lengthy Quote Goes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8EC673-7E10-890D-2FE7-1AC0B159C7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2763" y="4824749"/>
            <a:ext cx="10241059" cy="477768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>
              <a:buNone/>
              <a:defRPr/>
            </a:lvl2pPr>
            <a:lvl3pPr marL="914377" indent="0">
              <a:buNone/>
              <a:defRPr/>
            </a:lvl3pPr>
            <a:lvl4pPr marL="1371566" indent="0">
              <a:buNone/>
              <a:defRPr/>
            </a:lvl4pPr>
            <a:lvl5pPr marL="1828755" indent="0">
              <a:buNone/>
              <a:defRPr/>
            </a:lvl5pPr>
          </a:lstStyle>
          <a:p>
            <a:pPr lvl="0"/>
            <a:r>
              <a:rPr lang="en-US"/>
              <a:t>Attribution Line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66F57-14FA-20B2-ED0F-0270B2A201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356351"/>
            <a:ext cx="1321573" cy="2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8696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Slide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9">
            <a:extLst>
              <a:ext uri="{FF2B5EF4-FFF2-40B4-BE49-F238E27FC236}">
                <a16:creationId xmlns:a16="http://schemas.microsoft.com/office/drawing/2014/main" id="{8B4A55CB-E4E0-5EC6-4EDA-C818083256B7}"/>
              </a:ext>
            </a:extLst>
          </p:cNvPr>
          <p:cNvSpPr/>
          <p:nvPr/>
        </p:nvSpPr>
        <p:spPr>
          <a:xfrm>
            <a:off x="-326991" y="-1970758"/>
            <a:ext cx="11997794" cy="12701754"/>
          </a:xfrm>
          <a:custGeom>
            <a:avLst/>
            <a:gdLst>
              <a:gd name="connsiteX0" fmla="*/ 570792 w 11997794"/>
              <a:gd name="connsiteY0" fmla="*/ 12700973 h 12701754"/>
              <a:gd name="connsiteX1" fmla="*/ 9517695 w 11997794"/>
              <a:gd name="connsiteY1" fmla="*/ 12359559 h 12701754"/>
              <a:gd name="connsiteX2" fmla="*/ 9942195 w 11997794"/>
              <a:gd name="connsiteY2" fmla="*/ 12013150 h 12701754"/>
              <a:gd name="connsiteX3" fmla="*/ 11978939 w 11997794"/>
              <a:gd name="connsiteY3" fmla="*/ 3892764 h 12701754"/>
              <a:gd name="connsiteX4" fmla="*/ 11714996 w 11997794"/>
              <a:gd name="connsiteY4" fmla="*/ 3305106 h 12701754"/>
              <a:gd name="connsiteX5" fmla="*/ 755409 w 11997794"/>
              <a:gd name="connsiteY5" fmla="*/ 26831 h 12701754"/>
              <a:gd name="connsiteX6" fmla="*/ 28 w 11997794"/>
              <a:gd name="connsiteY6" fmla="*/ 551916 h 12701754"/>
              <a:gd name="connsiteX7" fmla="*/ 28 w 11997794"/>
              <a:gd name="connsiteY7" fmla="*/ 12286756 h 12701754"/>
              <a:gd name="connsiteX8" fmla="*/ 570792 w 11997794"/>
              <a:gd name="connsiteY8" fmla="*/ 12701210 h 127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94" h="12701754">
                <a:moveTo>
                  <a:pt x="570792" y="12700973"/>
                </a:moveTo>
                <a:lnTo>
                  <a:pt x="9517695" y="12359559"/>
                </a:lnTo>
                <a:cubicBezTo>
                  <a:pt x="9706839" y="12352422"/>
                  <a:pt x="9895743" y="12197775"/>
                  <a:pt x="9942195" y="12013150"/>
                </a:cubicBezTo>
                <a:lnTo>
                  <a:pt x="11978939" y="3892764"/>
                </a:lnTo>
                <a:cubicBezTo>
                  <a:pt x="12045878" y="3626296"/>
                  <a:pt x="11929152" y="3362444"/>
                  <a:pt x="11714996" y="3305106"/>
                </a:cubicBezTo>
                <a:lnTo>
                  <a:pt x="755409" y="26831"/>
                </a:lnTo>
                <a:cubicBezTo>
                  <a:pt x="346631" y="-82850"/>
                  <a:pt x="5268" y="153879"/>
                  <a:pt x="28" y="551916"/>
                </a:cubicBezTo>
                <a:lnTo>
                  <a:pt x="28" y="12286756"/>
                </a:lnTo>
                <a:cubicBezTo>
                  <a:pt x="-3069" y="12528957"/>
                  <a:pt x="254442" y="12713105"/>
                  <a:pt x="570792" y="12701210"/>
                </a:cubicBezTo>
              </a:path>
            </a:pathLst>
          </a:custGeom>
          <a:solidFill>
            <a:schemeClr val="accent2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3523375"/>
            <a:ext cx="8510999" cy="173410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closing slide text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2611622"/>
            <a:ext cx="8510999" cy="7087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CLOSING EYEBROW TEXT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141A9-7E08-7798-257C-20C77CD09F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269741"/>
            <a:ext cx="1708693" cy="38228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F791D8F-013B-7C46-8722-35221D2F0A77}"/>
              </a:ext>
            </a:extLst>
          </p:cNvPr>
          <p:cNvGrpSpPr/>
          <p:nvPr/>
        </p:nvGrpSpPr>
        <p:grpSpPr>
          <a:xfrm>
            <a:off x="9967795" y="4463375"/>
            <a:ext cx="1814831" cy="1814831"/>
            <a:chOff x="10321008" y="493175"/>
            <a:chExt cx="1947643" cy="194764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114EDB-3237-8B84-27A7-22936C6FE036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548F2D-8E8D-0C9B-8BF7-79B6B6343878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186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losing Slide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9">
            <a:extLst>
              <a:ext uri="{FF2B5EF4-FFF2-40B4-BE49-F238E27FC236}">
                <a16:creationId xmlns:a16="http://schemas.microsoft.com/office/drawing/2014/main" id="{7DE80A25-4423-74DE-B5F4-25E9B0F1175A}"/>
              </a:ext>
            </a:extLst>
          </p:cNvPr>
          <p:cNvSpPr/>
          <p:nvPr/>
        </p:nvSpPr>
        <p:spPr>
          <a:xfrm>
            <a:off x="-2951749" y="-1337665"/>
            <a:ext cx="13780170" cy="13787275"/>
          </a:xfrm>
          <a:prstGeom prst="ellipse">
            <a:avLst/>
          </a:prstGeom>
          <a:solidFill>
            <a:schemeClr val="bg2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3080" y="3523375"/>
            <a:ext cx="8510999" cy="173410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closing slide text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3080" y="2611622"/>
            <a:ext cx="8510999" cy="7087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CLOSING EYEBROW TEXT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6141A9-7E08-7798-257C-20C77CD09F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269741"/>
            <a:ext cx="1708693" cy="38228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84B4D9B-82A3-2322-7FF3-168DBD1A2BFA}"/>
              </a:ext>
            </a:extLst>
          </p:cNvPr>
          <p:cNvGrpSpPr/>
          <p:nvPr/>
        </p:nvGrpSpPr>
        <p:grpSpPr>
          <a:xfrm>
            <a:off x="9967795" y="4463375"/>
            <a:ext cx="1814831" cy="1814831"/>
            <a:chOff x="10321008" y="493175"/>
            <a:chExt cx="1947643" cy="1947643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9ACADF6-1420-17DB-0272-0D33DF386C38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197D9C1-57CD-9F84-0478-87C13F7F3239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17468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9">
            <a:extLst>
              <a:ext uri="{FF2B5EF4-FFF2-40B4-BE49-F238E27FC236}">
                <a16:creationId xmlns:a16="http://schemas.microsoft.com/office/drawing/2014/main" id="{02DD765B-3016-4742-342E-5ADACD395413}"/>
              </a:ext>
            </a:extLst>
          </p:cNvPr>
          <p:cNvSpPr/>
          <p:nvPr/>
        </p:nvSpPr>
        <p:spPr>
          <a:xfrm>
            <a:off x="-326991" y="-1970758"/>
            <a:ext cx="11997794" cy="12701754"/>
          </a:xfrm>
          <a:custGeom>
            <a:avLst/>
            <a:gdLst>
              <a:gd name="connsiteX0" fmla="*/ 570792 w 11997794"/>
              <a:gd name="connsiteY0" fmla="*/ 12700973 h 12701754"/>
              <a:gd name="connsiteX1" fmla="*/ 9517695 w 11997794"/>
              <a:gd name="connsiteY1" fmla="*/ 12359559 h 12701754"/>
              <a:gd name="connsiteX2" fmla="*/ 9942195 w 11997794"/>
              <a:gd name="connsiteY2" fmla="*/ 12013150 h 12701754"/>
              <a:gd name="connsiteX3" fmla="*/ 11978939 w 11997794"/>
              <a:gd name="connsiteY3" fmla="*/ 3892764 h 12701754"/>
              <a:gd name="connsiteX4" fmla="*/ 11714996 w 11997794"/>
              <a:gd name="connsiteY4" fmla="*/ 3305106 h 12701754"/>
              <a:gd name="connsiteX5" fmla="*/ 755409 w 11997794"/>
              <a:gd name="connsiteY5" fmla="*/ 26831 h 12701754"/>
              <a:gd name="connsiteX6" fmla="*/ 28 w 11997794"/>
              <a:gd name="connsiteY6" fmla="*/ 551916 h 12701754"/>
              <a:gd name="connsiteX7" fmla="*/ 28 w 11997794"/>
              <a:gd name="connsiteY7" fmla="*/ 12286756 h 12701754"/>
              <a:gd name="connsiteX8" fmla="*/ 570792 w 11997794"/>
              <a:gd name="connsiteY8" fmla="*/ 12701210 h 1270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97794" h="12701754">
                <a:moveTo>
                  <a:pt x="570792" y="12700973"/>
                </a:moveTo>
                <a:lnTo>
                  <a:pt x="9517695" y="12359559"/>
                </a:lnTo>
                <a:cubicBezTo>
                  <a:pt x="9706839" y="12352422"/>
                  <a:pt x="9895743" y="12197775"/>
                  <a:pt x="9942195" y="12013150"/>
                </a:cubicBezTo>
                <a:lnTo>
                  <a:pt x="11978939" y="3892764"/>
                </a:lnTo>
                <a:cubicBezTo>
                  <a:pt x="12045878" y="3626296"/>
                  <a:pt x="11929152" y="3362444"/>
                  <a:pt x="11714996" y="3305106"/>
                </a:cubicBezTo>
                <a:lnTo>
                  <a:pt x="755409" y="26831"/>
                </a:lnTo>
                <a:cubicBezTo>
                  <a:pt x="346631" y="-82850"/>
                  <a:pt x="5268" y="153879"/>
                  <a:pt x="28" y="551916"/>
                </a:cubicBezTo>
                <a:lnTo>
                  <a:pt x="28" y="12286756"/>
                </a:lnTo>
                <a:cubicBezTo>
                  <a:pt x="-3069" y="12528957"/>
                  <a:pt x="254442" y="12713105"/>
                  <a:pt x="570792" y="12701210"/>
                </a:cubicBezTo>
              </a:path>
            </a:pathLst>
          </a:custGeom>
          <a:solidFill>
            <a:schemeClr val="tx2"/>
          </a:solidFill>
          <a:ln w="238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21570DC-E07A-3FBF-F24B-ABA3B8143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080" y="3523375"/>
            <a:ext cx="8510999" cy="173410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 b="1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</a:lstStyle>
          <a:p>
            <a:r>
              <a:rPr lang="en-US"/>
              <a:t>Click to edit closing slide text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14E21A4-82B2-964F-02DE-A8E0553E63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3080" y="2611622"/>
            <a:ext cx="8510999" cy="7087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CLOSING EYEBROW TEXT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C0A291-6C7C-61DC-9955-CC0C0D80C2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1520" y="6269741"/>
            <a:ext cx="1708693" cy="38228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D4AA62E-7D62-2279-41EF-27764503FA9C}"/>
              </a:ext>
            </a:extLst>
          </p:cNvPr>
          <p:cNvGrpSpPr/>
          <p:nvPr/>
        </p:nvGrpSpPr>
        <p:grpSpPr>
          <a:xfrm>
            <a:off x="9967795" y="4463375"/>
            <a:ext cx="1814831" cy="1814831"/>
            <a:chOff x="10321008" y="493175"/>
            <a:chExt cx="1947643" cy="19476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79E8492-0B8A-06BD-7140-2F4935CC6430}"/>
                </a:ext>
              </a:extLst>
            </p:cNvPr>
            <p:cNvSpPr/>
            <p:nvPr/>
          </p:nvSpPr>
          <p:spPr>
            <a:xfrm>
              <a:off x="10349949" y="522116"/>
              <a:ext cx="1889760" cy="1889760"/>
            </a:xfrm>
            <a:prstGeom prst="ellipse">
              <a:avLst/>
            </a:prstGeom>
            <a:solidFill>
              <a:schemeClr val="bg1"/>
            </a:solid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42C8B52-3040-87B3-FD38-06A2BEDCBCAC}"/>
                </a:ext>
              </a:extLst>
            </p:cNvPr>
            <p:cNvSpPr/>
            <p:nvPr/>
          </p:nvSpPr>
          <p:spPr>
            <a:xfrm>
              <a:off x="10321008" y="493175"/>
              <a:ext cx="1947643" cy="1947643"/>
            </a:xfrm>
            <a:prstGeom prst="ellipse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165100" cap="sq" cmpd="sng">
              <a:noFill/>
              <a:prstDash val="solid"/>
              <a:round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txBody>
            <a:bodyPr rtlCol="0" anchor="ctr"/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2225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3E7C59C-7AB2-FD4B-9D3E-CA7E0D8CB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Slide TITLE. ALL CAPS. TWO LINES max.</a:t>
            </a:r>
          </a:p>
        </p:txBody>
      </p:sp>
      <p:sp>
        <p:nvSpPr>
          <p:cNvPr id="200" name="First Content Placeholder">
            <a:extLst>
              <a:ext uri="{FF2B5EF4-FFF2-40B4-BE49-F238E27FC236}">
                <a16:creationId xmlns:a16="http://schemas.microsoft.com/office/drawing/2014/main" id="{D7070C02-8D3D-AA4B-B6D3-432E3D380E3C}"/>
              </a:ext>
            </a:extLst>
          </p:cNvPr>
          <p:cNvSpPr>
            <a:spLocks noGrp="1"/>
          </p:cNvSpPr>
          <p:nvPr>
            <p:ph sz="quarter" idx="200" hasCustomPrompt="1"/>
          </p:nvPr>
        </p:nvSpPr>
        <p:spPr>
          <a:xfrm>
            <a:off x="575734" y="1233489"/>
            <a:ext cx="11040533" cy="4932362"/>
          </a:xfrm>
        </p:spPr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 dirty="0"/>
            </a:lvl5pPr>
          </a:lstStyle>
          <a:p>
            <a:pPr lvl="0"/>
            <a:r>
              <a:rPr lang="en-US"/>
              <a:t>Click to add text, or use the icon to add a table</a:t>
            </a:r>
          </a:p>
          <a:p>
            <a:pPr lvl="1"/>
            <a:r>
              <a:rPr lang="en-US"/>
              <a:t>Body text (second level)</a:t>
            </a:r>
          </a:p>
          <a:p>
            <a:pPr lvl="2"/>
            <a:r>
              <a:rPr lang="en-US"/>
              <a:t>Square bullet (third level)</a:t>
            </a:r>
          </a:p>
          <a:p>
            <a:pPr lvl="3"/>
            <a:r>
              <a:rPr lang="en-US"/>
              <a:t>Dashed bullet (fourth level)</a:t>
            </a:r>
          </a:p>
          <a:p>
            <a:pPr lvl="4"/>
            <a:r>
              <a:rPr lang="en-US"/>
              <a:t>Dashed bullet (fifth level)</a:t>
            </a:r>
          </a:p>
        </p:txBody>
      </p:sp>
      <p:sp>
        <p:nvSpPr>
          <p:cNvPr id="1000" name="Footnotes Placeholder">
            <a:extLst>
              <a:ext uri="{FF2B5EF4-FFF2-40B4-BE49-F238E27FC236}">
                <a16:creationId xmlns:a16="http://schemas.microsoft.com/office/drawing/2014/main" id="{73A7EDA7-F3CC-FE4B-8FF2-546BF052CA2D}"/>
              </a:ext>
            </a:extLst>
          </p:cNvPr>
          <p:cNvSpPr>
            <a:spLocks noGrp="1"/>
          </p:cNvSpPr>
          <p:nvPr>
            <p:ph type="subTitle" sz="quarter" idx="1000" hasCustomPrompt="1"/>
          </p:nvPr>
        </p:nvSpPr>
        <p:spPr>
          <a:xfrm>
            <a:off x="575733" y="6200775"/>
            <a:ext cx="9920817" cy="505508"/>
          </a:xfrm>
        </p:spPr>
        <p:txBody>
          <a:bodyPr bIns="0" anchor="b"/>
          <a:lstStyle>
            <a:lvl1pPr marL="6350" indent="-1588">
              <a:spcBef>
                <a:spcPts val="75"/>
              </a:spcBef>
              <a:spcAft>
                <a:spcPts val="75"/>
              </a:spcAft>
              <a:buSzPct val="100000"/>
              <a:buFontTx/>
              <a:buNone/>
              <a:tabLst/>
              <a:defRPr sz="1100" b="0">
                <a:solidFill>
                  <a:schemeClr val="tx1"/>
                </a:solidFill>
              </a:defRPr>
            </a:lvl1pPr>
            <a:lvl2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¹"/>
              <a:tabLst/>
              <a:defRPr sz="1100" b="0" i="0">
                <a:solidFill>
                  <a:schemeClr val="tx1"/>
                </a:solidFill>
              </a:defRPr>
            </a:lvl2pPr>
            <a:lvl3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²"/>
              <a:tabLst/>
              <a:defRPr sz="1100">
                <a:solidFill>
                  <a:schemeClr val="tx1"/>
                </a:solidFill>
              </a:defRPr>
            </a:lvl3pPr>
            <a:lvl4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³"/>
              <a:tabLst/>
              <a:defRPr sz="1100">
                <a:solidFill>
                  <a:schemeClr val="tx1"/>
                </a:solidFill>
              </a:defRPr>
            </a:lvl4pPr>
            <a:lvl5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⁴"/>
              <a:tabLst/>
              <a:defRPr sz="1100">
                <a:solidFill>
                  <a:schemeClr val="tx1"/>
                </a:solidFill>
              </a:defRPr>
            </a:lvl5pPr>
            <a:lvl6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⁵"/>
              <a:tabLst/>
              <a:defRPr sz="1100">
                <a:solidFill>
                  <a:schemeClr val="tx1"/>
                </a:solidFill>
              </a:defRPr>
            </a:lvl6pPr>
            <a:lvl7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⁶"/>
              <a:tabLst/>
              <a:defRPr sz="1100">
                <a:solidFill>
                  <a:schemeClr val="tx1"/>
                </a:solidFill>
              </a:defRPr>
            </a:lvl7pPr>
            <a:lvl8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⁷"/>
              <a:tabLst/>
              <a:defRPr sz="1100">
                <a:solidFill>
                  <a:schemeClr val="tx1"/>
                </a:solidFill>
              </a:defRPr>
            </a:lvl8pPr>
            <a:lvl9pPr marL="55563" indent="-50800">
              <a:spcBef>
                <a:spcPts val="75"/>
              </a:spcBef>
              <a:spcAft>
                <a:spcPts val="75"/>
              </a:spcAft>
              <a:buSzPct val="100000"/>
              <a:buFont typeface="System Font Regular"/>
              <a:buChar char="⁸"/>
              <a:tabLst/>
              <a:defRPr sz="11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add source and footnotes. (Level 1 formatting for source, and levels 2+ for footnote numbering.) If over 4 lines, move footnote text to “Footnotes Appendix” slide and write “See Appendix for footnotes #-#” with level 1 formatting.</a:t>
            </a:r>
          </a:p>
          <a:p>
            <a:pPr lvl="1"/>
            <a:r>
              <a:rPr lang="en-US"/>
              <a:t>Footnotes – Levels 2-9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702F905D-B5C6-604B-A8D6-931CBE08DB32}"/>
              </a:ext>
            </a:extLst>
          </p:cNvPr>
          <p:cNvSpPr>
            <a:spLocks noGrp="1"/>
          </p:cNvSpPr>
          <p:nvPr userDrawn="1">
            <p:ph type="sldNum" sz="quarter" idx="107"/>
          </p:nvPr>
        </p:nvSpPr>
        <p:spPr/>
        <p:txBody>
          <a:bodyPr/>
          <a:lstStyle/>
          <a:p>
            <a:pPr marL="12700"/>
            <a:fld id="{078C017C-E1B9-8443-B047-B08AAA027B45}" type="slidenum">
              <a:rPr lang="en-US" smtClean="0"/>
              <a:pPr marL="12700"/>
              <a:t>‹#›</a:t>
            </a:fld>
            <a:endParaRPr lang="en-US" sz="900" b="1">
              <a:solidFill>
                <a:schemeClr val="accent1"/>
              </a:solidFill>
            </a:endParaRP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063A222F-451A-4B49-AAE6-41BBAA48A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dt" sz="half" idx="10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Footer Placeholder 32">
            <a:extLst>
              <a:ext uri="{FF2B5EF4-FFF2-40B4-BE49-F238E27FC236}">
                <a16:creationId xmlns:a16="http://schemas.microsoft.com/office/drawing/2014/main" id="{7182972C-B32C-5242-9660-1F857E083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 userDrawn="1">
            <p:ph type="ftr" sz="quarter" idx="106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77C8CE-D482-6D47-A000-443568B2C3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32243" y="1"/>
            <a:ext cx="3965960" cy="6857995"/>
            <a:chOff x="9399182" y="0"/>
            <a:chExt cx="2974470" cy="68579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24552C-B575-AE4E-B90E-80386DFFD747}"/>
                </a:ext>
              </a:extLst>
            </p:cNvPr>
            <p:cNvSpPr/>
            <p:nvPr userDrawn="1"/>
          </p:nvSpPr>
          <p:spPr>
            <a:xfrm>
              <a:off x="9399182" y="0"/>
              <a:ext cx="2798651" cy="6857995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/>
            </a:p>
          </p:txBody>
        </p:sp>
        <p:pic>
          <p:nvPicPr>
            <p:cNvPr id="70" name="Picture 69">
              <a:extLst>
                <a:ext uri="{FF2B5EF4-FFF2-40B4-BE49-F238E27FC236}">
                  <a16:creationId xmlns:a16="http://schemas.microsoft.com/office/drawing/2014/main" id="{72577E3C-2575-9A49-8EA5-9CA05A2E3D3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506" y="1322104"/>
              <a:ext cx="2639328" cy="99554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E2D26DA-696F-D345-B831-DB4BCF3B6E31}"/>
                </a:ext>
              </a:extLst>
            </p:cNvPr>
            <p:cNvGrpSpPr/>
            <p:nvPr userDrawn="1"/>
          </p:nvGrpSpPr>
          <p:grpSpPr>
            <a:xfrm>
              <a:off x="9541497" y="162442"/>
              <a:ext cx="2819400" cy="814510"/>
              <a:chOff x="-3644733" y="165205"/>
              <a:chExt cx="2819400" cy="81451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C3AAD8B-698C-7A43-ABDF-294888239CF2}"/>
                  </a:ext>
                </a:extLst>
              </p:cNvPr>
              <p:cNvSpPr/>
              <p:nvPr userDrawn="1"/>
            </p:nvSpPr>
            <p:spPr>
              <a:xfrm>
                <a:off x="-3644733" y="165205"/>
                <a:ext cx="2819400" cy="8145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D824FCF-53BC-444C-88D6-38033E97AEDF}"/>
                  </a:ext>
                </a:extLst>
              </p:cNvPr>
              <p:cNvSpPr txBox="1"/>
              <p:nvPr userDrawn="1"/>
            </p:nvSpPr>
            <p:spPr>
              <a:xfrm>
                <a:off x="-3039170" y="309204"/>
                <a:ext cx="2129588" cy="507831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/>
              <a:p>
                <a:pPr algn="l"/>
                <a:r>
                  <a:rPr lang="en-US"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rPr>
                  <a:t>Access programmed text formats by using the ‘Indent More’ button to change the indent level.</a:t>
                </a: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B83CA71E-B1B7-6946-92A5-BFD00A4291EB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1"/>
              <a:stretch/>
            </p:blipFill>
            <p:spPr>
              <a:xfrm>
                <a:off x="-3491292" y="414013"/>
                <a:ext cx="324017" cy="289055"/>
              </a:xfrm>
              <a:prstGeom prst="round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FE6C8C-E609-C848-9C4A-7DCBDF10FCCB}"/>
                </a:ext>
              </a:extLst>
            </p:cNvPr>
            <p:cNvGrpSpPr/>
            <p:nvPr userDrawn="1"/>
          </p:nvGrpSpPr>
          <p:grpSpPr>
            <a:xfrm>
              <a:off x="9558507" y="1119891"/>
              <a:ext cx="2639328" cy="202617"/>
              <a:chOff x="9303325" y="149270"/>
              <a:chExt cx="2639328" cy="20261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59E50A-7290-8345-AB63-DF07B151FCBA}"/>
                  </a:ext>
                </a:extLst>
              </p:cNvPr>
              <p:cNvSpPr txBox="1"/>
              <p:nvPr userDrawn="1"/>
            </p:nvSpPr>
            <p:spPr>
              <a:xfrm>
                <a:off x="9303325" y="149270"/>
                <a:ext cx="1677143" cy="169277"/>
              </a:xfrm>
              <a:prstGeom prst="rect">
                <a:avLst/>
              </a:prstGeom>
            </p:spPr>
            <p:txBody>
              <a:bodyPr vert="horz" wrap="none" lIns="0" tIns="0" rIns="0" bIns="0" rtlCol="0" anchor="t">
                <a:spAutoFit/>
              </a:bodyPr>
              <a:lstStyle>
                <a:defPPr>
                  <a:defRPr lang="en-US"/>
                </a:defPPr>
                <a:lvl1pPr>
                  <a:defRPr sz="1100">
                    <a:solidFill>
                      <a:schemeClr val="accent2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en-US" sz="1100">
                    <a:solidFill>
                      <a:schemeClr val="bg1"/>
                    </a:solidFill>
                  </a:rPr>
                  <a:t>TEXT FORMATS IN THIS LAYOUT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77E185E-D403-494F-AEBA-AEAB2A57C1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9303325" y="351887"/>
                <a:ext cx="2639328" cy="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2707A63D-0ED3-2649-8C74-DDC556FCF5A9}"/>
                </a:ext>
              </a:extLst>
            </p:cNvPr>
            <p:cNvGrpSpPr/>
            <p:nvPr userDrawn="1"/>
          </p:nvGrpSpPr>
          <p:grpSpPr>
            <a:xfrm>
              <a:off x="9554253" y="3678850"/>
              <a:ext cx="2735151" cy="2655095"/>
              <a:chOff x="9541497" y="2555080"/>
              <a:chExt cx="2735151" cy="2655095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97646D57-86DD-CC45-AF75-033441DEAEBB}"/>
                  </a:ext>
                </a:extLst>
              </p:cNvPr>
              <p:cNvGrpSpPr/>
              <p:nvPr userDrawn="1"/>
            </p:nvGrpSpPr>
            <p:grpSpPr>
              <a:xfrm>
                <a:off x="9541497" y="2555080"/>
                <a:ext cx="2735151" cy="2655095"/>
                <a:chOff x="9296567" y="4910411"/>
                <a:chExt cx="2735151" cy="2655095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8B63AE3-654D-E346-84F1-DE1585D68864}"/>
                    </a:ext>
                  </a:extLst>
                </p:cNvPr>
                <p:cNvSpPr/>
                <p:nvPr userDrawn="1"/>
              </p:nvSpPr>
              <p:spPr>
                <a:xfrm>
                  <a:off x="9296567" y="4910411"/>
                  <a:ext cx="2735151" cy="2655095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73FF8F45-C686-3D4E-9541-1D8727406BA0}"/>
                    </a:ext>
                  </a:extLst>
                </p:cNvPr>
                <p:cNvSpPr txBox="1"/>
                <p:nvPr userDrawn="1"/>
              </p:nvSpPr>
              <p:spPr>
                <a:xfrm>
                  <a:off x="9662758" y="5039211"/>
                  <a:ext cx="2368960" cy="169277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/>
                <a:p>
                  <a:pPr algn="l"/>
                  <a:r>
                    <a:rPr lang="en-US" sz="1100">
                      <a:solidFill>
                        <a:schemeClr val="accent2"/>
                      </a:solidFill>
                      <a:latin typeface="Arial" charset="0"/>
                      <a:ea typeface="Arial" charset="0"/>
                      <a:cs typeface="Arial" charset="0"/>
                    </a:rPr>
                    <a:t>TIP: Automatic paragraph spacing</a:t>
                  </a:r>
                </a:p>
              </p:txBody>
            </p:sp>
            <p:pic>
              <p:nvPicPr>
                <p:cNvPr id="24" name="Graphic 23">
                  <a:extLst>
                    <a:ext uri="{FF2B5EF4-FFF2-40B4-BE49-F238E27FC236}">
                      <a16:creationId xmlns:a16="http://schemas.microsoft.com/office/drawing/2014/main" id="{CB005880-BCA3-A74D-BFE6-ECE18F5208A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56790" y="5049494"/>
                  <a:ext cx="155227" cy="155227"/>
                </a:xfrm>
                <a:prstGeom prst="rect">
                  <a:avLst/>
                </a:prstGeom>
              </p:spPr>
            </p:pic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6D7CFF09-C588-D946-9376-69CEAE13234B}"/>
                    </a:ext>
                  </a:extLst>
                </p:cNvPr>
                <p:cNvSpPr txBox="1"/>
                <p:nvPr userDrawn="1"/>
              </p:nvSpPr>
              <p:spPr>
                <a:xfrm>
                  <a:off x="9471806" y="5300350"/>
                  <a:ext cx="2271204" cy="553998"/>
                </a:xfrm>
                <a:prstGeom prst="rect">
                  <a:avLst/>
                </a:prstGeom>
              </p:spPr>
              <p:txBody>
                <a:bodyPr vert="horz" wrap="square" lIns="0" tIns="0" rIns="0" bIns="0" rtlCol="0" anchor="t">
                  <a:spAutoFit/>
                </a:bodyPr>
                <a:lstStyle>
                  <a:defPPr>
                    <a:defRPr lang="en-US"/>
                  </a:defPPr>
                  <a:lvl1pPr>
                    <a:spcBef>
                      <a:spcPts val="200"/>
                    </a:spcBef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1pPr>
                  <a:lvl2pPr marL="149225" lvl="1" indent="-149225">
                    <a:spcBef>
                      <a:spcPts val="200"/>
                    </a:spcBef>
                    <a:spcAft>
                      <a:spcPts val="0"/>
                    </a:spcAft>
                    <a:defRPr sz="9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</a:lstStyle>
                <a:p>
                  <a:r>
                    <a:rPr lang="en-US" sz="900"/>
                    <a:t>This template automatically adds paragraph spacing between first-level text paragraphs. When pasting in content, remember to delete any extra blank lines from your text.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42737E0-D794-DF4D-B7C0-6CAEC1A43DF9}"/>
                  </a:ext>
                </a:extLst>
              </p:cNvPr>
              <p:cNvGrpSpPr/>
              <p:nvPr userDrawn="1"/>
            </p:nvGrpSpPr>
            <p:grpSpPr>
              <a:xfrm>
                <a:off x="9832250" y="3569700"/>
                <a:ext cx="2074000" cy="1627918"/>
                <a:chOff x="9832250" y="3617325"/>
                <a:chExt cx="2074000" cy="1627918"/>
              </a:xfrm>
            </p:grpSpPr>
            <p:pic>
              <p:nvPicPr>
                <p:cNvPr id="42" name="Picture 41">
                  <a:extLst>
                    <a:ext uri="{FF2B5EF4-FFF2-40B4-BE49-F238E27FC236}">
                      <a16:creationId xmlns:a16="http://schemas.microsoft.com/office/drawing/2014/main" id="{06E7651E-8190-B943-9721-400134189D67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075660" y="3617325"/>
                  <a:ext cx="1830590" cy="1627918"/>
                </a:xfrm>
                <a:prstGeom prst="rect">
                  <a:avLst/>
                </a:prstGeom>
              </p:spPr>
            </p:pic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6A6779F1-2A60-A14F-9868-14C42F8A787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3825943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04D2FEFE-94D7-2F4D-B902-718C10873F5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10147060" y="4714218"/>
                  <a:ext cx="0" cy="186966"/>
                </a:xfrm>
                <a:prstGeom prst="line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BFD489AF-FA3E-5644-86FC-3A5B05E7B94F}"/>
                    </a:ext>
                  </a:extLst>
                </p:cNvPr>
                <p:cNvSpPr txBox="1"/>
                <p:nvPr userDrawn="1"/>
              </p:nvSpPr>
              <p:spPr>
                <a:xfrm>
                  <a:off x="9832250" y="3828243"/>
                  <a:ext cx="257282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B0708852-B6D4-5043-86A8-0181B47AF502}"/>
                    </a:ext>
                  </a:extLst>
                </p:cNvPr>
                <p:cNvSpPr txBox="1"/>
                <p:nvPr userDrawn="1"/>
              </p:nvSpPr>
              <p:spPr>
                <a:xfrm>
                  <a:off x="9832250" y="4721742"/>
                  <a:ext cx="257282" cy="184666"/>
                </a:xfrm>
                <a:prstGeom prst="rect">
                  <a:avLst/>
                </a:prstGeom>
              </p:spPr>
              <p:txBody>
                <a:bodyPr vert="horz" wrap="none" lIns="0" tIns="0" rIns="0" bIns="0" rtlCol="0" anchor="t">
                  <a:spAutoFit/>
                </a:bodyPr>
                <a:lstStyle/>
                <a:p>
                  <a:pPr algn="r"/>
                  <a:r>
                    <a:rPr lang="en-US"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Automatic</a:t>
                  </a:r>
                  <a:br>
                    <a:rPr lang="en-US"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</a:br>
                  <a:r>
                    <a:rPr lang="en-US" sz="60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charset="0"/>
                      <a:ea typeface="Arial" charset="0"/>
                      <a:cs typeface="Arial" charset="0"/>
                    </a:rPr>
                    <a:t>space</a:t>
                  </a:r>
                </a:p>
              </p:txBody>
            </p:sp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0F7566-5DFC-224D-B550-F17C772A4956}"/>
                </a:ext>
              </a:extLst>
            </p:cNvPr>
            <p:cNvGrpSpPr/>
            <p:nvPr userDrawn="1"/>
          </p:nvGrpSpPr>
          <p:grpSpPr>
            <a:xfrm>
              <a:off x="9558506" y="2409506"/>
              <a:ext cx="2639327" cy="684608"/>
              <a:chOff x="9558506" y="2476806"/>
              <a:chExt cx="2639327" cy="68460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740B4C7C-60B8-0147-B275-9FA9F934BCF0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441172" y="2476806"/>
                <a:ext cx="1756661" cy="684608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0185F31-1C0F-C84F-82F7-CDE92D5E8462}"/>
                  </a:ext>
                </a:extLst>
              </p:cNvPr>
              <p:cNvSpPr/>
              <p:nvPr userDrawn="1"/>
            </p:nvSpPr>
            <p:spPr>
              <a:xfrm>
                <a:off x="9558506" y="2476806"/>
                <a:ext cx="882666" cy="684608"/>
              </a:xfrm>
              <a:prstGeom prst="rect">
                <a:avLst/>
              </a:prstGeom>
              <a:solidFill>
                <a:schemeClr val="bg2">
                  <a:alpha val="1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D7D6324-A232-CF4B-A35D-7883E63DC01B}"/>
                  </a:ext>
                </a:extLst>
              </p:cNvPr>
              <p:cNvSpPr txBox="1"/>
              <p:nvPr userDrawn="1"/>
            </p:nvSpPr>
            <p:spPr>
              <a:xfrm>
                <a:off x="9635558" y="2549805"/>
                <a:ext cx="676269" cy="430887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defPPr>
                  <a:defRPr lang="en-US"/>
                </a:defPPr>
                <a:lvl1pPr lvl="0">
                  <a:spcBef>
                    <a:spcPts val="1000"/>
                  </a:spcBef>
                  <a:spcAft>
                    <a:spcPts val="300"/>
                  </a:spcAft>
                  <a:defRPr sz="1050" b="0" cap="none" spc="0" baseline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1pPr>
                <a:lvl2pPr marL="134938" lvl="1" indent="-131763">
                  <a:lnSpc>
                    <a:spcPct val="90000"/>
                  </a:lnSpc>
                  <a:spcAft>
                    <a:spcPts val="300"/>
                  </a:spcAft>
                  <a:buFont typeface="Wingdings" pitchFamily="2" charset="2"/>
                  <a:buChar char="§"/>
                  <a:tabLst/>
                  <a:defRPr sz="90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113" lvl="2" indent="0">
                  <a:spcBef>
                    <a:spcPts val="300"/>
                  </a:spcBef>
                  <a:buFont typeface="Wingdings" pitchFamily="2" charset="2"/>
                  <a:buNone/>
                  <a:tabLst/>
                  <a:defRPr sz="800">
                    <a:solidFill>
                      <a:schemeClr val="bg1">
                        <a:lumMod val="85000"/>
                      </a:schemeClr>
                    </a:solidFill>
                  </a:defRPr>
                </a:lvl3pPr>
              </a:lstStyle>
              <a:p>
                <a:pPr lvl="0"/>
                <a:r>
                  <a:rPr lang="en-US" sz="7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Note: </a:t>
                </a:r>
                <a:br>
                  <a:rPr lang="en-US" sz="7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</a:br>
                <a:r>
                  <a:rPr lang="en-US" sz="700" kern="120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rPr>
                  <a:t>For numbered lists, see the most up-to-date Asset File.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0DACB142-1234-41D1-A255-A168CB3FBFEC}"/>
                </a:ext>
              </a:extLst>
            </p:cNvPr>
            <p:cNvGrpSpPr/>
            <p:nvPr userDrawn="1"/>
          </p:nvGrpSpPr>
          <p:grpSpPr>
            <a:xfrm>
              <a:off x="9554253" y="2414886"/>
              <a:ext cx="2819399" cy="1181890"/>
              <a:chOff x="9541498" y="3352649"/>
              <a:chExt cx="2819399" cy="118189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68589F60-2D66-4B46-AE58-9B3DF45E0D04}"/>
                  </a:ext>
                </a:extLst>
              </p:cNvPr>
              <p:cNvGrpSpPr/>
              <p:nvPr userDrawn="1"/>
            </p:nvGrpSpPr>
            <p:grpSpPr>
              <a:xfrm>
                <a:off x="9541498" y="3352649"/>
                <a:ext cx="2735150" cy="1181890"/>
                <a:chOff x="9541498" y="3751132"/>
                <a:chExt cx="2735150" cy="1181890"/>
              </a:xfrm>
            </p:grpSpPr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2FD0186C-A219-4155-8D46-C05A3751B2ED}"/>
                    </a:ext>
                  </a:extLst>
                </p:cNvPr>
                <p:cNvGrpSpPr/>
                <p:nvPr userDrawn="1"/>
              </p:nvGrpSpPr>
              <p:grpSpPr>
                <a:xfrm>
                  <a:off x="9541498" y="3751132"/>
                  <a:ext cx="2735150" cy="1181890"/>
                  <a:chOff x="9296568" y="4910411"/>
                  <a:chExt cx="2735150" cy="1181890"/>
                </a:xfrm>
              </p:grpSpPr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5F54F593-ABB9-4B7D-9C12-B4429591BE5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296568" y="4910411"/>
                    <a:ext cx="2735150" cy="1181890"/>
                  </a:xfrm>
                  <a:prstGeom prst="rect">
                    <a:avLst/>
                  </a:prstGeom>
                  <a:solidFill>
                    <a:srgbClr val="FFFADF"/>
                  </a:solidFill>
                  <a:ln w="254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800"/>
                  </a:p>
                </p:txBody>
              </p:sp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A62EE7AD-C4E7-4E65-AECC-33E75355E5A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662758" y="5046087"/>
                    <a:ext cx="2211394" cy="169277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 algn="l"/>
                    <a:r>
                      <a:rPr lang="en-US" sz="1100">
                        <a:solidFill>
                          <a:schemeClr val="accent2"/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Numbered lists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3DB76AE-3F4F-4A19-B966-91F70FF0FAD9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9471806" y="5300350"/>
                    <a:ext cx="964050" cy="553998"/>
                  </a:xfrm>
                  <a:prstGeom prst="rect">
                    <a:avLst/>
                  </a:prstGeom>
                </p:spPr>
                <p:txBody>
                  <a:bodyPr vert="horz" wrap="square" lIns="0" tIns="0" rIns="0" bIns="0" rtlCol="0" anchor="t">
                    <a:spAutoFit/>
                  </a:bodyPr>
                  <a:lstStyle/>
                  <a:p>
                    <a:pPr>
                      <a:spcBef>
                        <a:spcPts val="200"/>
                      </a:spcBef>
                    </a:pPr>
                    <a:r>
                      <a:rPr lang="en-US"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rPr>
                      <a:t>For instruction on formatting numbered lists, see the most up-to-date Asset File.</a:t>
                    </a:r>
                  </a:p>
                </p:txBody>
              </p:sp>
            </p:grpSp>
            <p:pic>
              <p:nvPicPr>
                <p:cNvPr id="36" name="Graphic 35">
                  <a:extLst>
                    <a:ext uri="{FF2B5EF4-FFF2-40B4-BE49-F238E27FC236}">
                      <a16:creationId xmlns:a16="http://schemas.microsoft.com/office/drawing/2014/main" id="{32568DFB-2F01-47B2-BE59-F2DE9D0149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86425" y="3891259"/>
                  <a:ext cx="170340" cy="170340"/>
                </a:xfrm>
                <a:prstGeom prst="rect">
                  <a:avLst/>
                </a:prstGeom>
              </p:spPr>
            </p:pic>
          </p:grp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9414905-E52D-4947-8B5C-2CE4F2F3689A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0767220" y="3758285"/>
                <a:ext cx="1593677" cy="684608"/>
              </a:xfrm>
              <a:prstGeom prst="rect">
                <a:avLst/>
              </a:prstGeom>
              <a:solidFill>
                <a:srgbClr val="FFFADF"/>
              </a:solidFill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EA51381-4F73-E042-491A-E5EC8055C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161864" y="6865965"/>
            <a:ext cx="3906818" cy="235790"/>
            <a:chOff x="3121388" y="6869197"/>
            <a:chExt cx="2930114" cy="23579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DB72744-3B71-963C-38AD-9856F1F8B00D}"/>
                </a:ext>
              </a:extLst>
            </p:cNvPr>
            <p:cNvGrpSpPr/>
            <p:nvPr userDrawn="1"/>
          </p:nvGrpSpPr>
          <p:grpSpPr>
            <a:xfrm>
              <a:off x="3184525" y="6869197"/>
              <a:ext cx="2774950" cy="60992"/>
              <a:chOff x="3184525" y="6869196"/>
              <a:chExt cx="2774950" cy="23579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393A55D-751D-EB92-E426-39D9694A03A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3184525" y="6869196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25276F5-AB01-F210-5FA0-7D200233D24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569513" y="6869196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CE68F61C-1676-F573-E6D2-671E8E23BB7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5959475" y="6869196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48CBBE-CA7C-E845-BD49-1133306343C9}"/>
                </a:ext>
              </a:extLst>
            </p:cNvPr>
            <p:cNvSpPr txBox="1"/>
            <p:nvPr userDrawn="1"/>
          </p:nvSpPr>
          <p:spPr>
            <a:xfrm>
              <a:off x="3121388" y="6954537"/>
              <a:ext cx="153888" cy="8617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1/3</a:t>
              </a:r>
              <a:r>
                <a:rPr lang="en-US" sz="650" kern="1200" baseline="300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RD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9D88E2A-1994-BE18-688A-099D8E8A63F6}"/>
                </a:ext>
              </a:extLst>
            </p:cNvPr>
            <p:cNvSpPr txBox="1"/>
            <p:nvPr userDrawn="1"/>
          </p:nvSpPr>
          <p:spPr>
            <a:xfrm>
              <a:off x="4487991" y="6954537"/>
              <a:ext cx="170720" cy="8617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HALF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FB78BB-1E87-EE3F-041B-038018BDDEDA}"/>
                </a:ext>
              </a:extLst>
            </p:cNvPr>
            <p:cNvSpPr txBox="1"/>
            <p:nvPr userDrawn="1"/>
          </p:nvSpPr>
          <p:spPr>
            <a:xfrm>
              <a:off x="5869961" y="6954537"/>
              <a:ext cx="181541" cy="86177"/>
            </a:xfrm>
            <a:prstGeom prst="rect">
              <a:avLst/>
            </a:prstGeom>
          </p:spPr>
          <p:txBody>
            <a:bodyPr vert="horz" wrap="none" lIns="0" tIns="0" rIns="0" bIns="0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2/3</a:t>
              </a:r>
              <a:r>
                <a:rPr lang="en-US" sz="650" baseline="30000">
                  <a:solidFill>
                    <a:schemeClr val="accent2"/>
                  </a:solidFill>
                  <a:latin typeface="Arial" charset="0"/>
                  <a:ea typeface="Arial" charset="0"/>
                  <a:cs typeface="Arial" charset="0"/>
                </a:rPr>
                <a:t>RDS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5C1950DE-6A87-E127-954F-0394F9B49CC2}"/>
                </a:ext>
              </a:extLst>
            </p:cNvPr>
            <p:cNvGrpSpPr/>
            <p:nvPr userDrawn="1"/>
          </p:nvGrpSpPr>
          <p:grpSpPr>
            <a:xfrm>
              <a:off x="3184525" y="7040714"/>
              <a:ext cx="2774950" cy="64273"/>
              <a:chOff x="3184525" y="6869196"/>
              <a:chExt cx="2774950" cy="235791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9D38C674-27DB-799F-7001-F941B2501D1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3184525" y="6869196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9A8C6D72-40A9-4960-41AC-112F7AAEBC8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569513" y="6869196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B7ECA67-6E5F-8F4E-5E5E-229697C8D8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5959475" y="6869196"/>
                <a:ext cx="0" cy="235791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40634792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6" name="Google Shape;246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21196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FF5FBBC-8A5B-DE47-93E7-52E445FA8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7200"/>
            <a:ext cx="10515600" cy="966158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879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EBE5D-3334-F385-42AC-72C068B37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CE9A14-32CF-285E-509C-A7AD7C1DF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C55F-0D4B-3943-A3CC-C363A45E65DA}" type="datetime1">
              <a:rPr lang="en-US" smtClean="0"/>
              <a:t>9/30/2025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E3CA8F-D0BC-5822-45BA-9B8C2542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DDDB4-3E13-2397-951F-B85E6C82B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A5AE91-CE52-32C2-ACB6-9B1B70FE5D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78228"/>
            <a:ext cx="10515600" cy="43495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blue and yellow circle with waves&#10;&#10;Description automatically generated">
            <a:extLst>
              <a:ext uri="{FF2B5EF4-FFF2-40B4-BE49-F238E27FC236}">
                <a16:creationId xmlns:a16="http://schemas.microsoft.com/office/drawing/2014/main" id="{70C49736-77B5-718F-D49C-C8CEC0F8D3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2776" y="6214300"/>
            <a:ext cx="649224" cy="649224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D2A7C111-3F49-E878-AD64-67BA1CDED5C3}"/>
              </a:ext>
            </a:extLst>
          </p:cNvPr>
          <p:cNvSpPr/>
          <p:nvPr userDrawn="1"/>
        </p:nvSpPr>
        <p:spPr>
          <a:xfrm flipV="1">
            <a:off x="0" y="6721474"/>
            <a:ext cx="12192000" cy="136525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FDBF3A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36C9742-41B2-4D26-5D48-74641D7E7B54}"/>
              </a:ext>
            </a:extLst>
          </p:cNvPr>
          <p:cNvSpPr/>
          <p:nvPr userDrawn="1"/>
        </p:nvSpPr>
        <p:spPr>
          <a:xfrm flipV="1">
            <a:off x="0" y="-98962"/>
            <a:ext cx="12192000" cy="98961"/>
          </a:xfrm>
          <a:custGeom>
            <a:avLst/>
            <a:gdLst>
              <a:gd name="connsiteX0" fmla="*/ 0 w 6076950"/>
              <a:gd name="connsiteY0" fmla="*/ 0 h 6350"/>
              <a:gd name="connsiteX1" fmla="*/ 6076950 w 6076950"/>
              <a:gd name="connsiteY1" fmla="*/ 0 h 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76950" h="6350">
                <a:moveTo>
                  <a:pt x="0" y="0"/>
                </a:moveTo>
                <a:lnTo>
                  <a:pt x="6076950" y="0"/>
                </a:lnTo>
              </a:path>
            </a:pathLst>
          </a:custGeom>
          <a:ln w="44450" cap="flat">
            <a:solidFill>
              <a:srgbClr val="114D97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4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55" Type="http://schemas.openxmlformats.org/officeDocument/2006/relationships/slideLayout" Target="../slideLayouts/slideLayout91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89.xml"/><Relationship Id="rId58" Type="http://schemas.openxmlformats.org/officeDocument/2006/relationships/slideLayout" Target="../slideLayouts/slideLayout94.xml"/><Relationship Id="rId5" Type="http://schemas.openxmlformats.org/officeDocument/2006/relationships/slideLayout" Target="../slideLayouts/slideLayout41.xml"/><Relationship Id="rId61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56" Type="http://schemas.openxmlformats.org/officeDocument/2006/relationships/slideLayout" Target="../slideLayouts/slideLayout92.xml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59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Relationship Id="rId54" Type="http://schemas.openxmlformats.org/officeDocument/2006/relationships/slideLayout" Target="../slideLayouts/slideLayout90.xml"/><Relationship Id="rId62" Type="http://schemas.openxmlformats.org/officeDocument/2006/relationships/theme" Target="../theme/theme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Relationship Id="rId57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46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slideLayout" Target="../slideLayouts/slideLayout88.xml"/><Relationship Id="rId6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E5C12-CFA7-9932-2BE0-31FE1E71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D35E0-51B5-F8BD-ADC1-91113577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A5A5-610E-CFE5-B01A-C7AAF506E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730D7558-8996-0145-988F-25BE07E77B01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E4652-577D-19FB-4B81-301BCE07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7EF0-7620-F782-B0E6-007A1A81C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109BEA91-EEE2-134E-9AC0-1D27418CB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43" r:id="rId2"/>
    <p:sldLayoutId id="2147483741" r:id="rId3"/>
    <p:sldLayoutId id="2147483742" r:id="rId4"/>
    <p:sldLayoutId id="2147483660" r:id="rId5"/>
    <p:sldLayoutId id="2147483650" r:id="rId6"/>
    <p:sldLayoutId id="2147483661" r:id="rId7"/>
    <p:sldLayoutId id="2147483668" r:id="rId8"/>
    <p:sldLayoutId id="2147483651" r:id="rId9"/>
    <p:sldLayoutId id="2147483662" r:id="rId10"/>
    <p:sldLayoutId id="2147483663" r:id="rId11"/>
    <p:sldLayoutId id="2147483664" r:id="rId12"/>
    <p:sldLayoutId id="2147483669" r:id="rId13"/>
    <p:sldLayoutId id="2147483670" r:id="rId14"/>
    <p:sldLayoutId id="2147483673" r:id="rId15"/>
    <p:sldLayoutId id="2147483678" r:id="rId16"/>
    <p:sldLayoutId id="2147483767" r:id="rId17"/>
    <p:sldLayoutId id="2147483794" r:id="rId18"/>
    <p:sldLayoutId id="2147483795" r:id="rId19"/>
    <p:sldLayoutId id="2147483796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DE5C12-CFA7-9932-2BE0-31FE1E71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D35E0-51B5-F8BD-ADC1-91113577F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7A5A5-610E-CFE5-B01A-C7AAF506EB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730D7558-8996-0145-988F-25BE07E77B01}" type="datetime1">
              <a:rPr lang="en-US" smtClean="0"/>
              <a:t>9/30/2025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1E4652-577D-19FB-4B81-301BCE076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C7EF0-7620-F782-B0E6-007A1A81C6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venir Next LT Pro" panose="020B0504020202020204" pitchFamily="34" charset="77"/>
              </a:defRPr>
            </a:lvl1pPr>
          </a:lstStyle>
          <a:p>
            <a:fld id="{109BEA91-EEE2-134E-9AC0-1D27418CB2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4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25625"/>
            <a:ext cx="11186160" cy="423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accent5"/>
                </a:solidFill>
                <a:latin typeface="Avenir Next" panose="020B0503020202020204" pitchFamily="34" charset="0"/>
              </a:defRPr>
            </a:lvl1pPr>
          </a:lstStyle>
          <a:p>
            <a:fld id="{4E989F27-BAB1-E241-B3D2-C2ED549F65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19" r:id="rId22"/>
    <p:sldLayoutId id="2147483820" r:id="rId23"/>
    <p:sldLayoutId id="2147483821" r:id="rId24"/>
    <p:sldLayoutId id="2147483822" r:id="rId25"/>
    <p:sldLayoutId id="2147483823" r:id="rId26"/>
    <p:sldLayoutId id="2147483824" r:id="rId27"/>
    <p:sldLayoutId id="2147483825" r:id="rId28"/>
    <p:sldLayoutId id="2147483826" r:id="rId29"/>
    <p:sldLayoutId id="2147483827" r:id="rId30"/>
    <p:sldLayoutId id="2147483828" r:id="rId31"/>
    <p:sldLayoutId id="2147483829" r:id="rId32"/>
    <p:sldLayoutId id="2147483830" r:id="rId33"/>
    <p:sldLayoutId id="2147483831" r:id="rId34"/>
    <p:sldLayoutId id="2147483832" r:id="rId35"/>
    <p:sldLayoutId id="2147483833" r:id="rId36"/>
    <p:sldLayoutId id="2147483834" r:id="rId37"/>
    <p:sldLayoutId id="2147483835" r:id="rId38"/>
    <p:sldLayoutId id="2147483836" r:id="rId39"/>
    <p:sldLayoutId id="2147483837" r:id="rId40"/>
    <p:sldLayoutId id="2147483838" r:id="rId41"/>
    <p:sldLayoutId id="2147483839" r:id="rId42"/>
    <p:sldLayoutId id="2147483840" r:id="rId43"/>
    <p:sldLayoutId id="2147483841" r:id="rId44"/>
    <p:sldLayoutId id="2147483842" r:id="rId45"/>
    <p:sldLayoutId id="2147483843" r:id="rId46"/>
    <p:sldLayoutId id="2147483844" r:id="rId47"/>
    <p:sldLayoutId id="2147483845" r:id="rId48"/>
    <p:sldLayoutId id="2147483846" r:id="rId49"/>
    <p:sldLayoutId id="2147483847" r:id="rId50"/>
    <p:sldLayoutId id="2147483848" r:id="rId51"/>
    <p:sldLayoutId id="2147483849" r:id="rId52"/>
    <p:sldLayoutId id="2147483850" r:id="rId53"/>
    <p:sldLayoutId id="2147483851" r:id="rId54"/>
    <p:sldLayoutId id="2147483852" r:id="rId55"/>
    <p:sldLayoutId id="2147483853" r:id="rId56"/>
    <p:sldLayoutId id="2147483854" r:id="rId57"/>
    <p:sldLayoutId id="2147483855" r:id="rId58"/>
    <p:sldLayoutId id="2147483856" r:id="rId59"/>
    <p:sldLayoutId id="2147483857" r:id="rId60"/>
    <p:sldLayoutId id="2147483858" r:id="rId6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/>
          </a:solidFill>
          <a:latin typeface="Avenir Next" panose="020B0503020202020204" pitchFamily="34" charset="0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venir Next" panose="020B0503020202020204" pitchFamily="34" charset="0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/>
          </a:solidFill>
          <a:latin typeface="Avenir Next" panose="020B0503020202020204" pitchFamily="34" charset="0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5"/>
          </a:solidFill>
          <a:latin typeface="Avenir Next" panose="020B0503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6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38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jpeg"/><Relationship Id="rId7" Type="http://schemas.openxmlformats.org/officeDocument/2006/relationships/image" Target="../media/image6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gif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Flag_of_NATO.svg" TargetMode="External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6.png"/><Relationship Id="rId5" Type="http://schemas.openxmlformats.org/officeDocument/2006/relationships/image" Target="../media/image85.jpeg"/><Relationship Id="rId4" Type="http://schemas.openxmlformats.org/officeDocument/2006/relationships/image" Target="../media/image84.jpeg"/><Relationship Id="rId9" Type="http://schemas.openxmlformats.org/officeDocument/2006/relationships/image" Target="../media/image8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2.png"/><Relationship Id="rId11" Type="http://schemas.openxmlformats.org/officeDocument/2006/relationships/image" Target="../media/image37.jpe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7.jpeg"/><Relationship Id="rId5" Type="http://schemas.microsoft.com/office/2007/relationships/hdphoto" Target="../media/hdphoto1.wdp"/><Relationship Id="rId4" Type="http://schemas.openxmlformats.org/officeDocument/2006/relationships/image" Target="../media/image9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380393-4AA3-0E1C-D14C-AC9DC04E31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9372" y="2758027"/>
            <a:ext cx="9672320" cy="1438275"/>
          </a:xfrm>
        </p:spPr>
        <p:txBody>
          <a:bodyPr>
            <a:normAutofit/>
          </a:bodyPr>
          <a:lstStyle/>
          <a:p>
            <a:pPr algn="ctr">
              <a:lnSpc>
                <a:spcPts val="3150"/>
              </a:lnSpc>
            </a:pPr>
            <a:r>
              <a:rPr lang="en-US" sz="3600" b="1" i="0" dirty="0">
                <a:effectLst/>
                <a:latin typeface="Tahoma" panose="020B0604030504040204" pitchFamily="34" charset="0"/>
              </a:rPr>
              <a:t>Hampton Roads, Virginia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22C146-6F84-8ED1-5C4E-C5DFEA682A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372" y="3557263"/>
            <a:ext cx="9672320" cy="979862"/>
          </a:xfrm>
        </p:spPr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</a:rPr>
              <a:t>Newport News EDGE Summit</a:t>
            </a:r>
            <a:endParaRPr lang="en-US" b="1" dirty="0"/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F2482787-AD02-87F5-7CD5-FEEF67DCC5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94" y="4772413"/>
            <a:ext cx="2678476" cy="60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4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50625F-07B4-46C5-57B0-E16C0D73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EF8624-F115-C145-9689-D67C12EF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4400" b="1" cap="all"/>
              <a:t>Hampton Roads: The center of Virginia’s World Class Maritime &amp; Defense HUB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053A47-5AE6-817F-7E9C-52D464D94522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707010" y="1855303"/>
            <a:ext cx="5656083" cy="5184475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/>
            <a:r>
              <a:rPr lang="en-US" sz="2000">
                <a:latin typeface="Aptos" panose="020B0004020202020204" pitchFamily="34" charset="0"/>
              </a:rPr>
              <a:t>Home to 1.8 million people (including Richmond the population is 3+ million) with a labor force of over 866,000</a:t>
            </a:r>
          </a:p>
          <a:p>
            <a:pPr marL="171450" indent="-171450"/>
            <a:r>
              <a:rPr lang="en-US" sz="2000">
                <a:latin typeface="Aptos" panose="020B0004020202020204" pitchFamily="34" charset="0"/>
              </a:rPr>
              <a:t>Younger, more diverse, and more educated than the national average</a:t>
            </a:r>
          </a:p>
          <a:p>
            <a:pPr marL="171450" indent="-171450"/>
            <a:r>
              <a:rPr lang="en-US" sz="2000">
                <a:latin typeface="Aptos" panose="020B0004020202020204" pitchFamily="34" charset="0"/>
              </a:rPr>
              <a:t>Just 2 ½ hours south of Washington DC </a:t>
            </a:r>
          </a:p>
          <a:p>
            <a:pPr marL="171450" indent="-171450"/>
            <a:r>
              <a:rPr lang="en-US" sz="2000">
                <a:latin typeface="Aptos" panose="020B0004020202020204" pitchFamily="34" charset="0"/>
              </a:rPr>
              <a:t>Home to over </a:t>
            </a:r>
            <a:r>
              <a:rPr lang="en-US" sz="2000" b="1">
                <a:solidFill>
                  <a:srgbClr val="00477F"/>
                </a:solidFill>
                <a:latin typeface="Aptos" panose="020B0004020202020204" pitchFamily="34" charset="0"/>
              </a:rPr>
              <a:t>200+ international companies </a:t>
            </a:r>
            <a:r>
              <a:rPr lang="en-US" sz="2000">
                <a:latin typeface="Aptos" panose="020B0004020202020204" pitchFamily="34" charset="0"/>
              </a:rPr>
              <a:t>and the </a:t>
            </a:r>
            <a:r>
              <a:rPr lang="en-US" sz="2000" b="1">
                <a:solidFill>
                  <a:srgbClr val="00477F"/>
                </a:solidFill>
                <a:latin typeface="Aptos" panose="020B0004020202020204" pitchFamily="34" charset="0"/>
              </a:rPr>
              <a:t>world’s largest maritime and defense industrial base</a:t>
            </a:r>
          </a:p>
          <a:p>
            <a:pPr marL="171450" indent="-171450"/>
            <a:r>
              <a:rPr lang="en-US" sz="2000">
                <a:latin typeface="Aptos" panose="020B0004020202020204" pitchFamily="34" charset="0"/>
              </a:rPr>
              <a:t>Large and talented workforce </a:t>
            </a:r>
          </a:p>
          <a:p>
            <a:pPr marL="171450" indent="-171450"/>
            <a:r>
              <a:rPr lang="en-US" sz="2000">
                <a:latin typeface="Aptos" panose="020B0004020202020204" pitchFamily="34" charset="0"/>
              </a:rPr>
              <a:t>Specialized education and training programs from high school to universities </a:t>
            </a:r>
            <a:endParaRPr lang="en-US" sz="1600">
              <a:latin typeface="Aptos" panose="020B00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986FA1-0748-83AF-A899-F8A5799A69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7577" y="4233259"/>
            <a:ext cx="3581400" cy="2377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8DDBF1-7A2D-7BB3-9AA9-CC9A729051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8731" y="1855303"/>
            <a:ext cx="3581400" cy="23779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580D8F-F07D-A5F3-36F4-C1BF833379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>
          <a:xfrm>
            <a:off x="10250131" y="1855303"/>
            <a:ext cx="1749093" cy="2377956"/>
          </a:xfrm>
          <a:prstGeom prst="rect">
            <a:avLst/>
          </a:prstGeom>
        </p:spPr>
      </p:pic>
      <p:pic>
        <p:nvPicPr>
          <p:cNvPr id="9" name="Picture 8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58C8E5E5-487A-DC22-1CC2-E94BCE357EB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64" y="6006592"/>
            <a:ext cx="2745637" cy="349758"/>
          </a:xfrm>
          <a:prstGeom prst="rect">
            <a:avLst/>
          </a:prstGeom>
        </p:spPr>
      </p:pic>
      <p:pic>
        <p:nvPicPr>
          <p:cNvPr id="10" name="Picture 9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56E9826D-0D58-7E71-A625-CFA278CD4E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164" y="6356350"/>
            <a:ext cx="2745637" cy="349758"/>
          </a:xfrm>
          <a:prstGeom prst="rect">
            <a:avLst/>
          </a:prstGeom>
        </p:spPr>
      </p:pic>
      <p:pic>
        <p:nvPicPr>
          <p:cNvPr id="11" name="Picture 10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13711427-8552-2157-4E54-C161271F43E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802" y="6366610"/>
            <a:ext cx="2745637" cy="365125"/>
          </a:xfrm>
          <a:prstGeom prst="rect">
            <a:avLst/>
          </a:prstGeom>
        </p:spPr>
      </p:pic>
      <p:pic>
        <p:nvPicPr>
          <p:cNvPr id="12" name="Picture 11" descr="A group of text on a white background&#10;&#10;Description automatically generated">
            <a:extLst>
              <a:ext uri="{FF2B5EF4-FFF2-40B4-BE49-F238E27FC236}">
                <a16:creationId xmlns:a16="http://schemas.microsoft.com/office/drawing/2014/main" id="{55988BB1-14F7-CF4B-9149-A9446D7F7CD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5803" y="6006592"/>
            <a:ext cx="2745637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14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6369EC-82C1-AA81-20D2-FC5BA36BE26E}"/>
              </a:ext>
            </a:extLst>
          </p:cNvPr>
          <p:cNvSpPr/>
          <p:nvPr/>
        </p:nvSpPr>
        <p:spPr>
          <a:xfrm>
            <a:off x="381000" y="6248400"/>
            <a:ext cx="1981200" cy="457200"/>
          </a:xfrm>
          <a:prstGeom prst="rect">
            <a:avLst/>
          </a:prstGeom>
          <a:solidFill>
            <a:schemeClr val="bg1"/>
          </a:solidFill>
          <a:ln w="9506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54BEC-6860-F5B3-E9A1-4C30ECB979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1600" y="-6881"/>
            <a:ext cx="9410700" cy="68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1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8468CF0-45C1-7C15-1A5B-A4050BDFF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C99129-7422-23B9-44D6-6EA8B3A48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all"/>
              <a:t>140,000 UNIFORMED and Civilian PERSONNEL</a:t>
            </a:r>
            <a:br>
              <a:rPr lang="en-US" sz="3600" b="1" cap="all"/>
            </a:br>
            <a:r>
              <a:rPr lang="en-US" sz="2800" b="1" u="sng" cap="all">
                <a:solidFill>
                  <a:srgbClr val="FDBF3A"/>
                </a:solidFill>
              </a:rPr>
              <a:t>1 in 7 of our residents is a veteran </a:t>
            </a:r>
            <a:endParaRPr lang="en-US" sz="3600" u="sng">
              <a:solidFill>
                <a:srgbClr val="FDBF3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33C0CD-D6E2-6B91-26BA-F32E8AC716AF}"/>
              </a:ext>
            </a:extLst>
          </p:cNvPr>
          <p:cNvSpPr txBox="1"/>
          <p:nvPr/>
        </p:nvSpPr>
        <p:spPr>
          <a:xfrm>
            <a:off x="7213774" y="3429000"/>
            <a:ext cx="355175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0000"/>
                </a:solidFill>
                <a:latin typeface="Avenir Next LT Pro" panose="020B0504020202020204" pitchFamily="34" charset="77"/>
                <a:ea typeface="Arial" charset="0"/>
                <a:cs typeface="Arial" charset="0"/>
              </a:rPr>
              <a:t>15,000+</a:t>
            </a:r>
            <a:r>
              <a:rPr lang="en-US" sz="3200">
                <a:solidFill>
                  <a:srgbClr val="080808"/>
                </a:solidFill>
                <a:latin typeface="Avenir Next LT Pro" panose="020B0504020202020204" pitchFamily="34" charset="77"/>
                <a:ea typeface="Arial" charset="0"/>
                <a:cs typeface="Arial" charset="0"/>
              </a:rPr>
              <a:t> </a:t>
            </a:r>
          </a:p>
          <a:p>
            <a:pPr algn="ctr"/>
            <a:r>
              <a:rPr lang="en-US">
                <a:solidFill>
                  <a:srgbClr val="080808"/>
                </a:solidFill>
                <a:latin typeface="Avenir Next LT Pro" panose="020B0504020202020204" pitchFamily="34" charset="77"/>
                <a:ea typeface="Arial" charset="0"/>
                <a:cs typeface="Arial" charset="0"/>
              </a:rPr>
              <a:t>Service Members </a:t>
            </a:r>
          </a:p>
          <a:p>
            <a:pPr algn="ctr"/>
            <a:r>
              <a:rPr lang="en-US">
                <a:solidFill>
                  <a:srgbClr val="080808"/>
                </a:solidFill>
                <a:latin typeface="Avenir Next LT Pro" panose="020B0504020202020204" pitchFamily="34" charset="77"/>
                <a:ea typeface="Arial" charset="0"/>
                <a:cs typeface="Arial" charset="0"/>
              </a:rPr>
              <a:t>Exit the military each year </a:t>
            </a:r>
          </a:p>
          <a:p>
            <a:pPr algn="ctr"/>
            <a:r>
              <a:rPr lang="en-US">
                <a:solidFill>
                  <a:srgbClr val="080808"/>
                </a:solidFill>
                <a:latin typeface="Avenir Next LT Pro" panose="020B0504020202020204" pitchFamily="34" charset="77"/>
                <a:ea typeface="Arial" charset="0"/>
                <a:cs typeface="Arial" charset="0"/>
              </a:rPr>
              <a:t>in Hampton Roads </a:t>
            </a:r>
          </a:p>
          <a:p>
            <a:pPr algn="ctr"/>
            <a:endParaRPr lang="en-US" sz="900">
              <a:solidFill>
                <a:srgbClr val="080808"/>
              </a:solidFill>
              <a:latin typeface="Avenir Next LT Pro" panose="020B0504020202020204" pitchFamily="34" charset="77"/>
              <a:ea typeface="Arial" charset="0"/>
              <a:cs typeface="Arial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6C47E00-DBA3-9856-4791-0C0A181D1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3065452"/>
              </p:ext>
            </p:extLst>
          </p:nvPr>
        </p:nvGraphicFramePr>
        <p:xfrm>
          <a:off x="662204" y="2967971"/>
          <a:ext cx="6130800" cy="3681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91B656CE-2538-C826-0DF8-EE4E033243A8}"/>
              </a:ext>
            </a:extLst>
          </p:cNvPr>
          <p:cNvGrpSpPr/>
          <p:nvPr/>
        </p:nvGrpSpPr>
        <p:grpSpPr>
          <a:xfrm>
            <a:off x="2343509" y="1772498"/>
            <a:ext cx="7504982" cy="1289326"/>
            <a:chOff x="228600" y="1393761"/>
            <a:chExt cx="8612747" cy="1375768"/>
          </a:xfrm>
        </p:grpSpPr>
        <p:pic>
          <p:nvPicPr>
            <p:cNvPr id="8" name="Picture 7" descr="air-force-seal-300x300.png">
              <a:extLst>
                <a:ext uri="{FF2B5EF4-FFF2-40B4-BE49-F238E27FC236}">
                  <a16:creationId xmlns:a16="http://schemas.microsoft.com/office/drawing/2014/main" id="{16A0D36C-03C0-D1DA-E486-53DFDAFCB0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1483047"/>
              <a:ext cx="1268494" cy="1186338"/>
            </a:xfrm>
            <a:prstGeom prst="rect">
              <a:avLst/>
            </a:prstGeom>
          </p:spPr>
        </p:pic>
        <p:pic>
          <p:nvPicPr>
            <p:cNvPr id="9" name="Picture 8" descr="Military.United States Army Seal.(CD050406TB).(3.03x3.03).22737.jpg">
              <a:extLst>
                <a:ext uri="{FF2B5EF4-FFF2-40B4-BE49-F238E27FC236}">
                  <a16:creationId xmlns:a16="http://schemas.microsoft.com/office/drawing/2014/main" id="{6E721DF7-7516-6965-7B3B-E1B4B38504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7567" y="1393761"/>
              <a:ext cx="1454117" cy="1375768"/>
            </a:xfrm>
            <a:prstGeom prst="rect">
              <a:avLst/>
            </a:prstGeom>
          </p:spPr>
        </p:pic>
        <p:pic>
          <p:nvPicPr>
            <p:cNvPr id="10" name="Picture 9" descr="coast-guard-logo.jpg">
              <a:extLst>
                <a:ext uri="{FF2B5EF4-FFF2-40B4-BE49-F238E27FC236}">
                  <a16:creationId xmlns:a16="http://schemas.microsoft.com/office/drawing/2014/main" id="{7E109BB6-EE50-BCDB-6F00-3804196F4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065" y="1457623"/>
              <a:ext cx="1197855" cy="1211761"/>
            </a:xfrm>
            <a:prstGeom prst="rect">
              <a:avLst/>
            </a:prstGeom>
          </p:spPr>
        </p:pic>
        <p:pic>
          <p:nvPicPr>
            <p:cNvPr id="11" name="Picture 10" descr="MarineCorpsSeal.jpg">
              <a:extLst>
                <a:ext uri="{FF2B5EF4-FFF2-40B4-BE49-F238E27FC236}">
                  <a16:creationId xmlns:a16="http://schemas.microsoft.com/office/drawing/2014/main" id="{51EA10B8-8AEA-855E-AF81-64F5B5C97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822" y="1469868"/>
              <a:ext cx="1260914" cy="1199517"/>
            </a:xfrm>
            <a:prstGeom prst="rect">
              <a:avLst/>
            </a:prstGeom>
          </p:spPr>
        </p:pic>
        <p:pic>
          <p:nvPicPr>
            <p:cNvPr id="12" name="Picture 2" descr="http://ofwnow.com/wp-content/uploads/image/_2010/sept/nato%20logo.gif">
              <a:extLst>
                <a:ext uri="{FF2B5EF4-FFF2-40B4-BE49-F238E27FC236}">
                  <a16:creationId xmlns:a16="http://schemas.microsoft.com/office/drawing/2014/main" id="{468D3851-A099-0B2C-3618-6F0E4D82B7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921" y="1393761"/>
              <a:ext cx="1446541" cy="1275624"/>
            </a:xfrm>
            <a:prstGeom prst="rect">
              <a:avLst/>
            </a:prstGeom>
            <a:noFill/>
          </p:spPr>
        </p:pic>
        <p:pic>
          <p:nvPicPr>
            <p:cNvPr id="13" name="Picture 12" descr="Navy.jpg">
              <a:extLst>
                <a:ext uri="{FF2B5EF4-FFF2-40B4-BE49-F238E27FC236}">
                  <a16:creationId xmlns:a16="http://schemas.microsoft.com/office/drawing/2014/main" id="{54365F77-B004-A35E-EC02-CE63B9342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9784" y="1449917"/>
              <a:ext cx="1271563" cy="1219468"/>
            </a:xfrm>
            <a:prstGeom prst="rect">
              <a:avLst/>
            </a:prstGeom>
          </p:spPr>
        </p:pic>
      </p:grpSp>
      <p:sp>
        <p:nvSpPr>
          <p:cNvPr id="14" name="Text Box 2">
            <a:extLst>
              <a:ext uri="{FF2B5EF4-FFF2-40B4-BE49-F238E27FC236}">
                <a16:creationId xmlns:a16="http://schemas.microsoft.com/office/drawing/2014/main" id="{325524C3-AFC0-75B9-E3AC-0026448FE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38925"/>
            <a:ext cx="403796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DoDSkillBridge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6302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CBDDEB8-B132-86E7-A198-998704E7B447}"/>
              </a:ext>
            </a:extLst>
          </p:cNvPr>
          <p:cNvSpPr txBox="1">
            <a:spLocks/>
          </p:cNvSpPr>
          <p:nvPr/>
        </p:nvSpPr>
        <p:spPr>
          <a:xfrm>
            <a:off x="221613" y="20877"/>
            <a:ext cx="63487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cap="all">
                <a:solidFill>
                  <a:schemeClr val="accent1"/>
                </a:solidFill>
                <a:latin typeface="Avenir Next LT Pro" panose="020B0504020202020204" pitchFamily="34" charset="77"/>
              </a:rPr>
              <a:t>The Port of Virginia </a:t>
            </a:r>
          </a:p>
          <a:p>
            <a:r>
              <a:rPr lang="en-US" sz="2000" b="1" cap="all">
                <a:solidFill>
                  <a:schemeClr val="accent1"/>
                </a:solidFill>
                <a:latin typeface="Avenir Next LT Pro" panose="020B0504020202020204" pitchFamily="34" charset="77"/>
              </a:rPr>
              <a:t>The Gateway to Global Trade and Innovation</a:t>
            </a:r>
          </a:p>
        </p:txBody>
      </p:sp>
      <p:pic>
        <p:nvPicPr>
          <p:cNvPr id="8" name="Picture 7" descr="An aerial view of a body of water with buildings and land&#10;&#10;Description automatically generated">
            <a:extLst>
              <a:ext uri="{FF2B5EF4-FFF2-40B4-BE49-F238E27FC236}">
                <a16:creationId xmlns:a16="http://schemas.microsoft.com/office/drawing/2014/main" id="{E3593F9C-6738-CC60-49A3-BBCC7A3525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74946" y="1352493"/>
            <a:ext cx="12982936" cy="5517973"/>
          </a:xfrm>
          <a:prstGeom prst="rect">
            <a:avLst/>
          </a:prstGeom>
        </p:spPr>
      </p:pic>
      <p:pic>
        <p:nvPicPr>
          <p:cNvPr id="9" name="Picture 8" descr="A white rectangular sign with blue text&#10;&#10;Description automatically generated">
            <a:extLst>
              <a:ext uri="{FF2B5EF4-FFF2-40B4-BE49-F238E27FC236}">
                <a16:creationId xmlns:a16="http://schemas.microsoft.com/office/drawing/2014/main" id="{6DD4ECBE-89BE-678E-8203-4213DD130B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4890" y="177368"/>
            <a:ext cx="2599153" cy="97560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757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CCFCFD-0AE0-F1C3-6D89-FE9B8AD84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3CBDF6-7835-1596-9367-C257A8659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6525"/>
            <a:ext cx="12192000" cy="1325563"/>
          </a:xfrm>
        </p:spPr>
        <p:txBody>
          <a:bodyPr>
            <a:normAutofit/>
          </a:bodyPr>
          <a:lstStyle/>
          <a:p>
            <a:r>
              <a:rPr lang="en-US"/>
              <a:t>HAMPTON ROADS</a:t>
            </a:r>
            <a:br>
              <a:rPr lang="en-US"/>
            </a:br>
            <a:r>
              <a:rPr lang="en-US" sz="2800">
                <a:solidFill>
                  <a:srgbClr val="FDBF3A"/>
                </a:solidFill>
              </a:rPr>
              <a:t>UNITED BY DEFENSE, STRENGTHENED BY GLOBAL DIVERSITY</a:t>
            </a:r>
            <a:endParaRPr lang="en-US">
              <a:solidFill>
                <a:srgbClr val="FDBF3A"/>
              </a:solidFill>
            </a:endParaRPr>
          </a:p>
        </p:txBody>
      </p:sp>
      <p:pic>
        <p:nvPicPr>
          <p:cNvPr id="5" name="Picture 4" descr="A group of words and symbols&#10;&#10;Description automatically generated">
            <a:extLst>
              <a:ext uri="{FF2B5EF4-FFF2-40B4-BE49-F238E27FC236}">
                <a16:creationId xmlns:a16="http://schemas.microsoft.com/office/drawing/2014/main" id="{C81F30E5-DBE5-AF36-F3FA-8B73006CB260}"/>
              </a:ext>
            </a:extLst>
          </p:cNvPr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3345" y="1801720"/>
            <a:ext cx="2339002" cy="2339002"/>
          </a:xfrm>
          <a:prstGeom prst="rect">
            <a:avLst/>
          </a:prstGeom>
          <a:noFill/>
        </p:spPr>
      </p:pic>
      <p:pic>
        <p:nvPicPr>
          <p:cNvPr id="6" name="Picture 5" descr="A group of words and symbols&#10;&#10;Description automatically generated">
            <a:extLst>
              <a:ext uri="{FF2B5EF4-FFF2-40B4-BE49-F238E27FC236}">
                <a16:creationId xmlns:a16="http://schemas.microsoft.com/office/drawing/2014/main" id="{4A2DAEE3-325E-AF35-4C59-DA6C8BE93F90}"/>
              </a:ext>
            </a:extLst>
          </p:cNvPr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2990" y="1889572"/>
            <a:ext cx="2339002" cy="2337906"/>
          </a:xfrm>
          <a:prstGeom prst="rect">
            <a:avLst/>
          </a:prstGeom>
          <a:noFill/>
        </p:spPr>
      </p:pic>
      <p:pic>
        <p:nvPicPr>
          <p:cNvPr id="7" name="Picture 6" descr="A group of words and symbols&#10;&#10;Description automatically generated">
            <a:extLst>
              <a:ext uri="{FF2B5EF4-FFF2-40B4-BE49-F238E27FC236}">
                <a16:creationId xmlns:a16="http://schemas.microsoft.com/office/drawing/2014/main" id="{E35DFCDE-0807-D0C1-EAE6-5BE1AA544B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76"/>
          <a:stretch/>
        </p:blipFill>
        <p:spPr>
          <a:xfrm>
            <a:off x="1153345" y="4227481"/>
            <a:ext cx="2339002" cy="2339002"/>
          </a:xfrm>
          <a:prstGeom prst="rect">
            <a:avLst/>
          </a:prstGeom>
          <a:noFill/>
        </p:spPr>
      </p:pic>
      <p:pic>
        <p:nvPicPr>
          <p:cNvPr id="8" name="Picture 7" descr="A group of words and symbols&#10;&#10;Description automatically generated">
            <a:extLst>
              <a:ext uri="{FF2B5EF4-FFF2-40B4-BE49-F238E27FC236}">
                <a16:creationId xmlns:a16="http://schemas.microsoft.com/office/drawing/2014/main" id="{B0EB8081-5348-0EBE-C41C-661CF2C380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7456" y="1889573"/>
            <a:ext cx="2339001" cy="2337905"/>
          </a:xfrm>
          <a:prstGeom prst="rect">
            <a:avLst/>
          </a:prstGeom>
          <a:noFill/>
        </p:spPr>
      </p:pic>
      <p:pic>
        <p:nvPicPr>
          <p:cNvPr id="9" name="Picture 8" descr="A group of words and symbols&#10;&#10;Description automatically generated">
            <a:extLst>
              <a:ext uri="{FF2B5EF4-FFF2-40B4-BE49-F238E27FC236}">
                <a16:creationId xmlns:a16="http://schemas.microsoft.com/office/drawing/2014/main" id="{1A26A27C-009D-F90F-83BA-D728CAB93C66}"/>
              </a:ext>
            </a:extLst>
          </p:cNvPr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6050" y="4228579"/>
            <a:ext cx="2339000" cy="2337903"/>
          </a:xfrm>
          <a:prstGeom prst="rect">
            <a:avLst/>
          </a:prstGeom>
          <a:noFill/>
        </p:spPr>
      </p:pic>
      <p:pic>
        <p:nvPicPr>
          <p:cNvPr id="10" name="Picture 9" descr="A group of words and symbols&#10;&#10;Description automatically generated">
            <a:extLst>
              <a:ext uri="{FF2B5EF4-FFF2-40B4-BE49-F238E27FC236}">
                <a16:creationId xmlns:a16="http://schemas.microsoft.com/office/drawing/2014/main" id="{B5DC29AD-11A1-DA29-4D10-AA1BD3BB695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9149" y="4227478"/>
            <a:ext cx="2340099" cy="23390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1136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A2F19-B118-E6E1-4943-C5C260A25E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8794EB-1455-BACF-CB1D-E679569AE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4E9E5-B3F4-0B24-83EA-6CEEE7355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cap="all"/>
              <a:t>Unparalleled access to </a:t>
            </a:r>
            <a:br>
              <a:rPr lang="en-US" sz="3600" b="1" cap="all"/>
            </a:br>
            <a:r>
              <a:rPr lang="en-US" sz="3600" b="1" cap="all"/>
              <a:t>Federal Government Decision Makers </a:t>
            </a:r>
            <a:br>
              <a:rPr lang="en-US" sz="3600" cap="all">
                <a:latin typeface="Aptos"/>
              </a:rPr>
            </a:br>
            <a:endParaRPr lang="en-US" sz="36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AF4980-0A29-1EA3-78E8-FE1F0E80FEB5}"/>
              </a:ext>
            </a:extLst>
          </p:cNvPr>
          <p:cNvGrpSpPr/>
          <p:nvPr/>
        </p:nvGrpSpPr>
        <p:grpSpPr>
          <a:xfrm>
            <a:off x="2343508" y="2068420"/>
            <a:ext cx="7504982" cy="1289326"/>
            <a:chOff x="228600" y="1393761"/>
            <a:chExt cx="8612747" cy="1375768"/>
          </a:xfrm>
        </p:grpSpPr>
        <p:pic>
          <p:nvPicPr>
            <p:cNvPr id="8" name="Picture 7" descr="air-force-seal-300x300.png">
              <a:extLst>
                <a:ext uri="{FF2B5EF4-FFF2-40B4-BE49-F238E27FC236}">
                  <a16:creationId xmlns:a16="http://schemas.microsoft.com/office/drawing/2014/main" id="{F1BA6C05-E5E3-1D83-338C-FAD21A192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8600" y="1483047"/>
              <a:ext cx="1268494" cy="1186338"/>
            </a:xfrm>
            <a:prstGeom prst="rect">
              <a:avLst/>
            </a:prstGeom>
          </p:spPr>
        </p:pic>
        <p:pic>
          <p:nvPicPr>
            <p:cNvPr id="9" name="Picture 8" descr="Military.United States Army Seal.(CD050406TB).(3.03x3.03).22737.jpg">
              <a:extLst>
                <a:ext uri="{FF2B5EF4-FFF2-40B4-BE49-F238E27FC236}">
                  <a16:creationId xmlns:a16="http://schemas.microsoft.com/office/drawing/2014/main" id="{44186AAF-4001-F1E8-2586-E5D1FF812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7567" y="1393761"/>
              <a:ext cx="1454117" cy="1375768"/>
            </a:xfrm>
            <a:prstGeom prst="rect">
              <a:avLst/>
            </a:prstGeom>
          </p:spPr>
        </p:pic>
        <p:pic>
          <p:nvPicPr>
            <p:cNvPr id="10" name="Picture 9" descr="coast-guard-logo.jpg">
              <a:extLst>
                <a:ext uri="{FF2B5EF4-FFF2-40B4-BE49-F238E27FC236}">
                  <a16:creationId xmlns:a16="http://schemas.microsoft.com/office/drawing/2014/main" id="{29CDEBF9-B8F3-3E15-E3D5-5DDDD409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065" y="1457623"/>
              <a:ext cx="1197855" cy="1211761"/>
            </a:xfrm>
            <a:prstGeom prst="rect">
              <a:avLst/>
            </a:prstGeom>
          </p:spPr>
        </p:pic>
        <p:pic>
          <p:nvPicPr>
            <p:cNvPr id="11" name="Picture 10" descr="MarineCorpsSeal.jpg">
              <a:extLst>
                <a:ext uri="{FF2B5EF4-FFF2-40B4-BE49-F238E27FC236}">
                  <a16:creationId xmlns:a16="http://schemas.microsoft.com/office/drawing/2014/main" id="{2070FFEE-2FCB-0E86-BE3C-E15DBF113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6822" y="1469868"/>
              <a:ext cx="1260914" cy="1199517"/>
            </a:xfrm>
            <a:prstGeom prst="rect">
              <a:avLst/>
            </a:prstGeom>
          </p:spPr>
        </p:pic>
        <p:pic>
          <p:nvPicPr>
            <p:cNvPr id="12" name="Picture 2" descr="http://ofwnow.com/wp-content/uploads/image/_2010/sept/nato%20logo.gif">
              <a:extLst>
                <a:ext uri="{FF2B5EF4-FFF2-40B4-BE49-F238E27FC236}">
                  <a16:creationId xmlns:a16="http://schemas.microsoft.com/office/drawing/2014/main" id="{AB581B2F-8319-9E97-3CA4-203447C9E1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3921" y="1393761"/>
              <a:ext cx="1446541" cy="1275624"/>
            </a:xfrm>
            <a:prstGeom prst="rect">
              <a:avLst/>
            </a:prstGeom>
            <a:noFill/>
          </p:spPr>
        </p:pic>
        <p:pic>
          <p:nvPicPr>
            <p:cNvPr id="13" name="Picture 12" descr="Navy.jpg">
              <a:extLst>
                <a:ext uri="{FF2B5EF4-FFF2-40B4-BE49-F238E27FC236}">
                  <a16:creationId xmlns:a16="http://schemas.microsoft.com/office/drawing/2014/main" id="{CE84345D-08E2-1A2F-406A-2D7F8DA833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9784" y="1449917"/>
              <a:ext cx="1271563" cy="1219468"/>
            </a:xfrm>
            <a:prstGeom prst="rect">
              <a:avLst/>
            </a:prstGeom>
          </p:spPr>
        </p:pic>
      </p:grpSp>
      <p:sp>
        <p:nvSpPr>
          <p:cNvPr id="14" name="Text Box 2">
            <a:extLst>
              <a:ext uri="{FF2B5EF4-FFF2-40B4-BE49-F238E27FC236}">
                <a16:creationId xmlns:a16="http://schemas.microsoft.com/office/drawing/2014/main" id="{BFD5251D-04BD-0053-219D-5F194902F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38925"/>
            <a:ext cx="403796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sz="900" err="1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DoDSkillBridge</a:t>
            </a: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90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61427C-FD18-248B-1CEE-923BD676E240}"/>
              </a:ext>
            </a:extLst>
          </p:cNvPr>
          <p:cNvSpPr txBox="1"/>
          <p:nvPr/>
        </p:nvSpPr>
        <p:spPr>
          <a:xfrm>
            <a:off x="0" y="1630603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b="1">
                <a:solidFill>
                  <a:srgbClr val="00477F"/>
                </a:solidFill>
                <a:latin typeface="Avenir Next LT Pro" panose="020B0504020202020204" pitchFamily="34" charset="77"/>
              </a:rPr>
              <a:t>Every branch of the armed services is in Hampton Roads.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6EDE8DD-DFEC-1697-333B-2CFD8C7DD76A}"/>
              </a:ext>
            </a:extLst>
          </p:cNvPr>
          <p:cNvSpPr txBox="1">
            <a:spLocks/>
          </p:cNvSpPr>
          <p:nvPr/>
        </p:nvSpPr>
        <p:spPr>
          <a:xfrm>
            <a:off x="320497" y="3323721"/>
            <a:ext cx="11186674" cy="318323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lvl="1" indent="-285750">
              <a:lnSpc>
                <a:spcPct val="110000"/>
              </a:lnSpc>
            </a:pPr>
            <a:r>
              <a:rPr lang="en-US" sz="7200" b="1">
                <a:cs typeface="Times New Roman" panose="02020603050405020304" pitchFamily="18" charset="0"/>
              </a:rPr>
              <a:t>Naval Air Station Oceana (East Coast’s Master Jet Base) </a:t>
            </a:r>
          </a:p>
          <a:p>
            <a:pPr marL="1200150" lvl="2" indent="-285750">
              <a:lnSpc>
                <a:spcPct val="110000"/>
              </a:lnSpc>
            </a:pPr>
            <a:r>
              <a:rPr lang="en-US" sz="7200">
                <a:cs typeface="Times New Roman" panose="02020603050405020304" pitchFamily="18" charset="0"/>
              </a:rPr>
              <a:t>Home to 16 squadrons and the F-18 Super Hornet. Entire property is 6,000 acres with 250 aircraft. </a:t>
            </a:r>
          </a:p>
          <a:p>
            <a:pPr marL="742950" lvl="1" indent="-285750">
              <a:lnSpc>
                <a:spcPct val="110000"/>
              </a:lnSpc>
              <a:tabLst>
                <a:tab pos="457200" algn="l"/>
              </a:tabLst>
            </a:pPr>
            <a:r>
              <a:rPr lang="en-US" sz="7200" b="1">
                <a:cs typeface="Times New Roman" panose="02020603050405020304" pitchFamily="18" charset="0"/>
              </a:rPr>
              <a:t>CIA – Campy Perry (9,000 acres) and Harvey Point in NC </a:t>
            </a:r>
          </a:p>
          <a:p>
            <a:pPr marL="1200150" lvl="2" indent="-285750">
              <a:lnSpc>
                <a:spcPct val="110000"/>
              </a:lnSpc>
              <a:tabLst>
                <a:tab pos="457200" algn="l"/>
              </a:tabLst>
            </a:pPr>
            <a:r>
              <a:rPr lang="en-US" sz="7200">
                <a:cs typeface="Times New Roman" panose="02020603050405020304" pitchFamily="18" charset="0"/>
              </a:rPr>
              <a:t>Armed Forces Experimental Training Activity.  Known as “The Farm” to the CIA. </a:t>
            </a:r>
          </a:p>
          <a:p>
            <a:pPr marL="742950" lvl="1" indent="-285750">
              <a:lnSpc>
                <a:spcPct val="110000"/>
              </a:lnSpc>
              <a:tabLst>
                <a:tab pos="457200" algn="l"/>
              </a:tabLst>
            </a:pPr>
            <a:r>
              <a:rPr lang="en-US" sz="7200" b="1">
                <a:cs typeface="Times New Roman" panose="02020603050405020304" pitchFamily="18" charset="0"/>
              </a:rPr>
              <a:t>Yorktown Naval Weapons Station </a:t>
            </a:r>
          </a:p>
          <a:p>
            <a:pPr marL="1200150" lvl="2" indent="-285750">
              <a:lnSpc>
                <a:spcPct val="110000"/>
              </a:lnSpc>
              <a:tabLst>
                <a:tab pos="457200" algn="l"/>
              </a:tabLst>
            </a:pPr>
            <a:r>
              <a:rPr lang="en-US" sz="7200">
                <a:cs typeface="Times New Roman" panose="02020603050405020304" pitchFamily="18" charset="0"/>
              </a:rPr>
              <a:t>Weapons and ammo storage.  Hosts 25 tenant commands</a:t>
            </a:r>
          </a:p>
          <a:p>
            <a:pPr marL="742950" lvl="1" indent="-285750">
              <a:lnSpc>
                <a:spcPct val="110000"/>
              </a:lnSpc>
              <a:tabLst>
                <a:tab pos="457200" algn="l"/>
              </a:tabLst>
            </a:pPr>
            <a:r>
              <a:rPr lang="en-US" sz="7200" b="1">
                <a:cs typeface="Times New Roman" panose="02020603050405020304" pitchFamily="18" charset="0"/>
              </a:rPr>
              <a:t>Joint Expeditionary Base Little Creek-Fort Story</a:t>
            </a:r>
          </a:p>
          <a:p>
            <a:pPr marL="1200150" lvl="2" indent="-285750">
              <a:lnSpc>
                <a:spcPct val="110000"/>
              </a:lnSpc>
              <a:tabLst>
                <a:tab pos="457200" algn="l"/>
              </a:tabLst>
            </a:pPr>
            <a:r>
              <a:rPr lang="en-US" sz="7200">
                <a:cs typeface="Times New Roman" panose="02020603050405020304" pitchFamily="18" charset="0"/>
              </a:rPr>
              <a:t>Major operating base for the Amphibious Forces in the United States Navy's Atlantic Fleet.  </a:t>
            </a:r>
          </a:p>
          <a:p>
            <a:pPr marL="1200150" lvl="2" indent="-285750">
              <a:lnSpc>
                <a:spcPct val="110000"/>
              </a:lnSpc>
              <a:tabLst>
                <a:tab pos="457200" algn="l"/>
              </a:tabLst>
            </a:pPr>
            <a:r>
              <a:rPr lang="en-US" sz="7200">
                <a:cs typeface="Times New Roman" panose="02020603050405020304" pitchFamily="18" charset="0"/>
              </a:rPr>
              <a:t>Home to Seal Team 2,4,8,10. </a:t>
            </a:r>
          </a:p>
          <a:p>
            <a:pPr marL="742950" lvl="1" indent="-285750">
              <a:lnSpc>
                <a:spcPct val="110000"/>
              </a:lnSpc>
              <a:tabLst>
                <a:tab pos="457200" algn="l"/>
              </a:tabLst>
            </a:pPr>
            <a:r>
              <a:rPr lang="en-US" sz="7200" b="1">
                <a:cs typeface="Times New Roman" panose="02020603050405020304" pitchFamily="18" charset="0"/>
              </a:rPr>
              <a:t>Fifth Coast Guard District – NJ to SC including protecting Washington DC 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tabLst>
                <a:tab pos="457200" algn="l"/>
              </a:tabLst>
            </a:pPr>
            <a:endParaRPr lang="en-US" sz="18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Bef>
                <a:spcPts val="0"/>
              </a:spcBef>
              <a:tabLst>
                <a:tab pos="1371600" algn="l"/>
              </a:tabLst>
            </a:pPr>
            <a:endParaRPr lang="en-US" sz="40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7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97E4F-F07E-ED22-4E58-3573041E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16</a:t>
            </a:fld>
            <a:endParaRPr lang="en-US"/>
          </a:p>
        </p:txBody>
      </p:sp>
      <p:pic>
        <p:nvPicPr>
          <p:cNvPr id="12" name="Picture Placeholder 11" descr="A blue flag with a white star in center&#10;&#10;Description automatically generated">
            <a:extLst>
              <a:ext uri="{FF2B5EF4-FFF2-40B4-BE49-F238E27FC236}">
                <a16:creationId xmlns:a16="http://schemas.microsoft.com/office/drawing/2014/main" id="{002611C1-E65B-6206-4CC0-B7D33E6533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988" r="9988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D0061-3FFD-EF22-C5AA-B953D65E66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52792" y="263447"/>
            <a:ext cx="4505379" cy="1576387"/>
          </a:xfrm>
        </p:spPr>
        <p:txBody>
          <a:bodyPr/>
          <a:lstStyle/>
          <a:p>
            <a:r>
              <a:rPr lang="en-US"/>
              <a:t>NATO’S NORTH AMERICAN HEADQUARTERS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52FAB6C-5C41-85ED-0B96-10B76B9F8E0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791" y="2799329"/>
            <a:ext cx="4505379" cy="3751263"/>
          </a:xfrm>
        </p:spPr>
        <p:txBody>
          <a:bodyPr>
            <a:normAutofit fontScale="85000" lnSpcReduction="10000"/>
          </a:bodyPr>
          <a:lstStyle/>
          <a:p>
            <a:r>
              <a:rPr lang="en-US" sz="2400"/>
              <a:t>Allied Command Transformation, NATO’s Strategic Warfare Development Command</a:t>
            </a:r>
          </a:p>
          <a:p>
            <a:r>
              <a:rPr lang="en-US" sz="2400"/>
              <a:t>Joint Force Command – Defends NATO territory from Florida to </a:t>
            </a:r>
            <a:r>
              <a:rPr lang="en-US" sz="2400" err="1"/>
              <a:t>Finnmark</a:t>
            </a:r>
            <a:r>
              <a:rPr lang="en-US" sz="2400"/>
              <a:t>, the Tropic of Cancer to the North Pole and from Seabed To Space </a:t>
            </a:r>
          </a:p>
          <a:p>
            <a:r>
              <a:rPr lang="en-US" sz="2400"/>
              <a:t>Combined Joint Operations from the Sea Center for Excellence</a:t>
            </a:r>
          </a:p>
          <a:p>
            <a:r>
              <a:rPr lang="en-US" sz="2400"/>
              <a:t>32 member countries based in the region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A0DEFA5-75E0-9626-C6B4-8467A84A44B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9278" y="1948892"/>
            <a:ext cx="3104032" cy="3076530"/>
          </a:xfrm>
          <a:prstGeom prst="ellipse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DB48B0C-2A20-A6C3-C432-6BC3807DA161}"/>
              </a:ext>
            </a:extLst>
          </p:cNvPr>
          <p:cNvSpPr txBox="1"/>
          <p:nvPr/>
        </p:nvSpPr>
        <p:spPr>
          <a:xfrm>
            <a:off x="7352791" y="1948892"/>
            <a:ext cx="4606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cap="all">
                <a:solidFill>
                  <a:schemeClr val="accent1"/>
                </a:solidFill>
                <a:latin typeface="Avenir Next LT Pro" panose="020B0504020202020204" pitchFamily="34" charset="77"/>
              </a:rPr>
              <a:t>A Nexus of Global Defense and Cultural Diversity</a:t>
            </a:r>
            <a:endParaRPr lang="en-US">
              <a:latin typeface="Avenir Next LT Pro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20556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3D424E-8D9A-9E4E-16A3-8AD5EDE0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7321"/>
            <a:ext cx="11186160" cy="1325563"/>
          </a:xfrm>
        </p:spPr>
        <p:txBody>
          <a:bodyPr>
            <a:normAutofit/>
          </a:bodyPr>
          <a:lstStyle/>
          <a:p>
            <a:r>
              <a:rPr lang="en-US" sz="3600" b="1" cap="all">
                <a:solidFill>
                  <a:schemeClr val="accent1"/>
                </a:solidFill>
              </a:rPr>
              <a:t>Regional Technology Assets </a:t>
            </a:r>
            <a:br>
              <a:rPr lang="en-US" sz="3600" b="1" cap="all">
                <a:solidFill>
                  <a:schemeClr val="accent1"/>
                </a:solidFill>
              </a:rPr>
            </a:br>
            <a:r>
              <a:rPr lang="en-US" sz="2000" b="1" cap="all">
                <a:solidFill>
                  <a:schemeClr val="accent1"/>
                </a:solidFill>
              </a:rPr>
              <a:t>Technology Assets That Drive Global Competitiveness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44B2B10-7114-300E-F343-129DB4D9782A}"/>
              </a:ext>
            </a:extLst>
          </p:cNvPr>
          <p:cNvSpPr txBox="1">
            <a:spLocks/>
          </p:cNvSpPr>
          <p:nvPr/>
        </p:nvSpPr>
        <p:spPr>
          <a:xfrm>
            <a:off x="625610" y="1544762"/>
            <a:ext cx="7033626" cy="4932362"/>
          </a:xfrm>
          <a:prstGeom prst="rect">
            <a:avLst/>
          </a:prstGeom>
        </p:spPr>
        <p:txBody>
          <a:bodyPr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" panose="020B0503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/>
                </a:solidFill>
                <a:latin typeface="Avenir Next" panose="020B0503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5"/>
                </a:solidFill>
                <a:latin typeface="Avenir Next" panose="020B0503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dirty="0">
                <a:latin typeface="Avenir Next LT Pro" panose="020B0504020202020204" pitchFamily="34" charset="77"/>
              </a:rPr>
              <a:t>Jefferson Lab </a:t>
            </a:r>
          </a:p>
          <a:p>
            <a:pPr marL="285750" indent="-285750"/>
            <a:r>
              <a:rPr lang="en-US" dirty="0">
                <a:latin typeface="Avenir Next LT Pro" panose="020B0504020202020204" pitchFamily="34" charset="77"/>
              </a:rPr>
              <a:t>NASA Langley Research Center &amp; NASA Wallops Island Spaceport</a:t>
            </a:r>
          </a:p>
          <a:p>
            <a:pPr marL="285750" indent="-285750"/>
            <a:r>
              <a:rPr lang="en-US" dirty="0">
                <a:latin typeface="Avenir Next LT Pro" panose="020B0504020202020204" pitchFamily="34" charset="77"/>
              </a:rPr>
              <a:t>Lockheed Martin Center for Innovation </a:t>
            </a:r>
          </a:p>
          <a:p>
            <a:pPr marL="285750" indent="-285750"/>
            <a:r>
              <a:rPr lang="en-US" dirty="0">
                <a:latin typeface="Avenir Next LT Pro" panose="020B0504020202020204" pitchFamily="34" charset="77"/>
              </a:rPr>
              <a:t>Virginia Institute for Spaceflight &amp; Autonomy</a:t>
            </a:r>
          </a:p>
          <a:p>
            <a:pPr marL="285750" indent="-285750"/>
            <a:r>
              <a:rPr lang="en-US" dirty="0">
                <a:latin typeface="Avenir Next LT Pro" panose="020B0504020202020204" pitchFamily="34" charset="77"/>
              </a:rPr>
              <a:t>Virginia Modeling, Analysis, &amp; Simulation Center Tech Center Research Park </a:t>
            </a:r>
          </a:p>
          <a:p>
            <a:pPr marL="285750" indent="-285750"/>
            <a:r>
              <a:rPr lang="en-US" dirty="0">
                <a:latin typeface="Avenir Next LT Pro" panose="020B0504020202020204" pitchFamily="34" charset="77"/>
              </a:rPr>
              <a:t>Newport News Air Commerce Park </a:t>
            </a:r>
          </a:p>
          <a:p>
            <a:endParaRPr lang="en-US" sz="1800" dirty="0">
              <a:latin typeface="Avenir Next LT Pro" panose="020B0504020202020204" pitchFamily="34" charset="7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CF5A3-6FC4-8F39-CB22-D75A5A4E4F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3139" y="2036530"/>
            <a:ext cx="2032904" cy="5662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68D8F16-0950-0D3D-385E-D752D0544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4177" y="2892157"/>
            <a:ext cx="2318801" cy="3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yberSecOp Recognized by Old Dominion University School of ...">
            <a:extLst>
              <a:ext uri="{FF2B5EF4-FFF2-40B4-BE49-F238E27FC236}">
                <a16:creationId xmlns:a16="http://schemas.microsoft.com/office/drawing/2014/main" id="{614E71AF-8A20-BBED-7929-44B378102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30696" y="1700210"/>
            <a:ext cx="761296" cy="7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Virginia Modeling, Analysis &amp; Simulation Center | Resource Directory">
            <a:extLst>
              <a:ext uri="{FF2B5EF4-FFF2-40B4-BE49-F238E27FC236}">
                <a16:creationId xmlns:a16="http://schemas.microsoft.com/office/drawing/2014/main" id="{6326EAA9-8B0B-729C-29AB-3D397AAA8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012813" y="4275620"/>
            <a:ext cx="2040233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NASA Langley Research Lab Construction Near Hampton, VA | Delmarva Public Radio">
            <a:extLst>
              <a:ext uri="{FF2B5EF4-FFF2-40B4-BE49-F238E27FC236}">
                <a16:creationId xmlns:a16="http://schemas.microsoft.com/office/drawing/2014/main" id="{CA77261F-2175-2905-0E31-C430DD177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6902" y="1010750"/>
            <a:ext cx="1756888" cy="76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 blue circle with a white circle and black star&#10;&#10;Description automatically generated">
            <a:extLst>
              <a:ext uri="{FF2B5EF4-FFF2-40B4-BE49-F238E27FC236}">
                <a16:creationId xmlns:a16="http://schemas.microsoft.com/office/drawing/2014/main" id="{2AB6BC05-DC28-BAE6-23F8-2F1209368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9578" y="4360622"/>
            <a:ext cx="1634648" cy="851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Virginia Tech Corporate Research Center">
            <a:extLst>
              <a:ext uri="{FF2B5EF4-FFF2-40B4-BE49-F238E27FC236}">
                <a16:creationId xmlns:a16="http://schemas.microsoft.com/office/drawing/2014/main" id="{8B896CD9-77A1-7171-1B0F-C581692CE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1754" y="3557848"/>
            <a:ext cx="2191903" cy="5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ODU Virginia Institute for Spaceflight &amp; Autonomy - Crunchbase Investor ...">
            <a:extLst>
              <a:ext uri="{FF2B5EF4-FFF2-40B4-BE49-F238E27FC236}">
                <a16:creationId xmlns:a16="http://schemas.microsoft.com/office/drawing/2014/main" id="{559E463F-E7DD-F21C-855F-A887B5BF0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06672" y="5533045"/>
            <a:ext cx="1766985" cy="6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25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8388-6AF1-4F82-296C-A8EBAE388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7" y="-4535"/>
            <a:ext cx="10515600" cy="132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cap="all">
                <a:solidFill>
                  <a:schemeClr val="accent1"/>
                </a:solidFill>
              </a:rPr>
              <a:t>Levels of Institutional Trust  </a:t>
            </a:r>
            <a:br>
              <a:rPr lang="en-AU">
                <a:latin typeface="+mn-lt"/>
              </a:rPr>
            </a:br>
            <a:r>
              <a:rPr lang="en-AU" sz="2800" b="0" i="1">
                <a:latin typeface="+mn-lt"/>
              </a:rPr>
              <a:t>Long term relationships, reliability &amp; global trade</a:t>
            </a:r>
            <a:endParaRPr lang="en-AU" b="0" i="1"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81ADA8-7CEA-0582-F2CB-76A8154BD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8AD26-CAAC-1F7D-0E93-E90194D5E1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377" y="1698712"/>
            <a:ext cx="5464110" cy="48402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AU" sz="2600">
                <a:latin typeface="+mn-lt"/>
              </a:rPr>
              <a:t>NATO  - 32 member states </a:t>
            </a:r>
          </a:p>
          <a:p>
            <a:pPr lvl="1"/>
            <a:r>
              <a:rPr lang="en-AU" sz="2600">
                <a:latin typeface="+mn-lt"/>
              </a:rPr>
              <a:t>AUKUS – Australia, UK, United States </a:t>
            </a:r>
          </a:p>
          <a:p>
            <a:pPr lvl="1"/>
            <a:r>
              <a:rPr lang="en-AU" sz="2600">
                <a:latin typeface="+mn-lt"/>
              </a:rPr>
              <a:t>ANZUS Treaty – security agreement between Australia, New Zealand and the United States </a:t>
            </a:r>
          </a:p>
          <a:p>
            <a:pPr lvl="1"/>
            <a:r>
              <a:rPr lang="en-AU" sz="2600">
                <a:latin typeface="+mn-lt"/>
              </a:rPr>
              <a:t>The Quad – </a:t>
            </a:r>
            <a:r>
              <a:rPr lang="en-US" sz="2600" i="0">
                <a:effectLst/>
                <a:latin typeface="+mn-lt"/>
              </a:rPr>
              <a:t>Australia, India, Japan, and the </a:t>
            </a:r>
            <a:r>
              <a:rPr lang="en-AU" sz="2600">
                <a:latin typeface="+mn-lt"/>
              </a:rPr>
              <a:t>United States </a:t>
            </a:r>
          </a:p>
          <a:p>
            <a:pPr lvl="1"/>
            <a:r>
              <a:rPr lang="en-AU" sz="2600">
                <a:latin typeface="+mn-lt"/>
              </a:rPr>
              <a:t>The Five Eyes - </a:t>
            </a:r>
            <a:r>
              <a:rPr lang="en-US" sz="2600" i="0">
                <a:effectLst/>
                <a:latin typeface="+mn-lt"/>
              </a:rPr>
              <a:t>Australia, Canada, New Zealand, the United Kingdom, and the United States.</a:t>
            </a:r>
          </a:p>
          <a:p>
            <a:pPr lvl="1"/>
            <a:r>
              <a:rPr lang="en-US" sz="2600">
                <a:latin typeface="+mn-lt"/>
              </a:rPr>
              <a:t>Bilateral Defense Treaties  - Japan, South Korea, Philippines, Thailand, Taiwan</a:t>
            </a:r>
            <a:endParaRPr lang="en-US" sz="2600" i="0">
              <a:effectLst/>
              <a:latin typeface="+mn-lt"/>
            </a:endParaRPr>
          </a:p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BCCFEFE-F945-46AC-8423-3B49F8E77336}"/>
              </a:ext>
            </a:extLst>
          </p:cNvPr>
          <p:cNvSpPr txBox="1">
            <a:spLocks/>
          </p:cNvSpPr>
          <p:nvPr/>
        </p:nvSpPr>
        <p:spPr>
          <a:xfrm>
            <a:off x="6096000" y="1603702"/>
            <a:ext cx="5464110" cy="4840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>
                <a:latin typeface="+mn-lt"/>
              </a:rPr>
              <a:t>USMCA – </a:t>
            </a:r>
            <a:r>
              <a:rPr lang="en-AU" sz="2400">
                <a:latin typeface="+mn-lt"/>
              </a:rPr>
              <a:t>United States</a:t>
            </a:r>
            <a:r>
              <a:rPr lang="en-US" sz="2400">
                <a:latin typeface="+mn-lt"/>
              </a:rPr>
              <a:t>, Mexico, Canada </a:t>
            </a:r>
            <a:endParaRPr lang="en-AU" sz="2400">
              <a:latin typeface="+mn-lt"/>
            </a:endParaRPr>
          </a:p>
          <a:p>
            <a:pPr lvl="1"/>
            <a:r>
              <a:rPr lang="en-US">
                <a:latin typeface="+mn-lt"/>
              </a:rPr>
              <a:t>KORUS – United States, South Korea</a:t>
            </a:r>
          </a:p>
          <a:p>
            <a:pPr lvl="1"/>
            <a:r>
              <a:rPr lang="en-US">
                <a:latin typeface="+mn-lt"/>
              </a:rPr>
              <a:t>US – Australia</a:t>
            </a:r>
          </a:p>
          <a:p>
            <a:pPr lvl="1"/>
            <a:r>
              <a:rPr lang="en-US">
                <a:latin typeface="+mn-lt"/>
              </a:rPr>
              <a:t>CAFTA – DR - United States, Costa Rica, El Salvador, Guatemala, Honduras, Nicaragua, Dominican Republic</a:t>
            </a:r>
          </a:p>
          <a:p>
            <a:pPr lvl="1"/>
            <a:r>
              <a:rPr lang="en-US">
                <a:latin typeface="+mn-lt"/>
              </a:rPr>
              <a:t>US - Singapore FTA</a:t>
            </a:r>
          </a:p>
          <a:p>
            <a:pPr lvl="1"/>
            <a:r>
              <a:rPr lang="en-US">
                <a:latin typeface="+mn-lt"/>
              </a:rPr>
              <a:t>US - Israel FTA</a:t>
            </a:r>
          </a:p>
          <a:p>
            <a:pPr lvl="1"/>
            <a:r>
              <a:rPr lang="en-US">
                <a:latin typeface="+mn-lt"/>
              </a:rPr>
              <a:t>US - Chile FTA</a:t>
            </a:r>
          </a:p>
          <a:p>
            <a:pPr lvl="1"/>
            <a:r>
              <a:rPr lang="en-US">
                <a:latin typeface="+mn-lt"/>
              </a:rPr>
              <a:t>US - Peru FTA</a:t>
            </a:r>
          </a:p>
          <a:p>
            <a:pPr lvl="1"/>
            <a:r>
              <a:rPr lang="en-US">
                <a:latin typeface="+mn-lt"/>
              </a:rPr>
              <a:t>US -Jordan FTA </a:t>
            </a:r>
            <a:endParaRPr lang="en-AU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31626E-4CEB-EB8F-062B-7A485AD6D445}"/>
              </a:ext>
            </a:extLst>
          </p:cNvPr>
          <p:cNvSpPr txBox="1"/>
          <p:nvPr/>
        </p:nvSpPr>
        <p:spPr>
          <a:xfrm>
            <a:off x="449944" y="1138465"/>
            <a:ext cx="481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/>
              <a:t>Security Agreements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212C25-7260-9FE6-EF45-71203525FBB3}"/>
              </a:ext>
            </a:extLst>
          </p:cNvPr>
          <p:cNvSpPr txBox="1"/>
          <p:nvPr/>
        </p:nvSpPr>
        <p:spPr>
          <a:xfrm>
            <a:off x="6535058" y="1168034"/>
            <a:ext cx="4818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/>
              <a:t>Trade Agreements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412345E-C409-DE4D-6A44-B7F119169B73}"/>
              </a:ext>
            </a:extLst>
          </p:cNvPr>
          <p:cNvCxnSpPr/>
          <p:nvPr/>
        </p:nvCxnSpPr>
        <p:spPr>
          <a:xfrm>
            <a:off x="5950857" y="1742821"/>
            <a:ext cx="0" cy="39698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7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FB6DE-DE7D-F916-FE15-FA3A44F1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4" y="149904"/>
            <a:ext cx="11531580" cy="1325563"/>
          </a:xfrm>
        </p:spPr>
        <p:txBody>
          <a:bodyPr>
            <a:normAutofit/>
          </a:bodyPr>
          <a:lstStyle/>
          <a:p>
            <a:r>
              <a:rPr lang="en-US" dirty="0"/>
              <a:t>AUKUS Presents an Opportunity</a:t>
            </a:r>
            <a:br>
              <a:rPr lang="en-US" dirty="0"/>
            </a:br>
            <a:r>
              <a:rPr lang="en-US" sz="2000" b="0" dirty="0">
                <a:solidFill>
                  <a:srgbClr val="FF0000"/>
                </a:solidFill>
              </a:rPr>
              <a:t>Alliance has entered into MOU’s with Sheffield Region (UK) and South Australia (DTC) 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243ABF-D1F6-B562-B6E3-CFD9742D3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4321" y="1608392"/>
            <a:ext cx="11075504" cy="5145424"/>
          </a:xfrm>
        </p:spPr>
        <p:txBody>
          <a:bodyPr>
            <a:normAutofit/>
          </a:bodyPr>
          <a:lstStyle/>
          <a:p>
            <a:r>
              <a:rPr lang="en-US" sz="2400" b="1" dirty="0"/>
              <a:t>AUKUS Pillar 1 </a:t>
            </a:r>
            <a:r>
              <a:rPr lang="en-US" sz="2400" dirty="0"/>
              <a:t>will provide Australia with conventionally armed nuclear-powered submarines</a:t>
            </a:r>
          </a:p>
          <a:p>
            <a:pPr lvl="1"/>
            <a:r>
              <a:rPr lang="en-US" sz="2000" dirty="0">
                <a:solidFill>
                  <a:srgbClr val="114D97"/>
                </a:solidFill>
              </a:rPr>
              <a:t>$3 billion investment from Australian government into the US Supply Chain </a:t>
            </a:r>
          </a:p>
          <a:p>
            <a:pPr lvl="1"/>
            <a:endParaRPr lang="en-US" sz="1400" dirty="0"/>
          </a:p>
          <a:p>
            <a:pPr lvl="1"/>
            <a:endParaRPr lang="en-US" sz="1400" dirty="0"/>
          </a:p>
          <a:p>
            <a:r>
              <a:rPr lang="en-US" sz="2400" b="1" dirty="0"/>
              <a:t>AUKUS Pillar 2 </a:t>
            </a:r>
            <a:r>
              <a:rPr lang="en-US" sz="2400" dirty="0"/>
              <a:t>will develop and provide advanced joint military capabilities to promote security and stability in the Indo-Pacific Region</a:t>
            </a:r>
          </a:p>
          <a:p>
            <a:pPr lvl="1"/>
            <a:r>
              <a:rPr lang="en-US" sz="2000" dirty="0">
                <a:solidFill>
                  <a:srgbClr val="114D97"/>
                </a:solidFill>
              </a:rPr>
              <a:t>Key target areas include:</a:t>
            </a:r>
          </a:p>
          <a:p>
            <a:pPr lvl="2"/>
            <a:r>
              <a:rPr lang="en-US" sz="1600" dirty="0"/>
              <a:t>Cyber capabilities</a:t>
            </a:r>
          </a:p>
          <a:p>
            <a:pPr lvl="2"/>
            <a:r>
              <a:rPr lang="en-US" sz="1600" dirty="0"/>
              <a:t>Artificial intelligence </a:t>
            </a:r>
          </a:p>
          <a:p>
            <a:pPr lvl="2"/>
            <a:r>
              <a:rPr lang="en-US" sz="1600" dirty="0"/>
              <a:t>Quantum technologies</a:t>
            </a:r>
          </a:p>
          <a:p>
            <a:pPr lvl="1"/>
            <a:r>
              <a:rPr lang="en-US" sz="2000" dirty="0">
                <a:solidFill>
                  <a:srgbClr val="114D97"/>
                </a:solidFill>
              </a:rPr>
              <a:t>Regional assets are perfectly positioned to assist, including:</a:t>
            </a:r>
          </a:p>
          <a:p>
            <a:pPr lvl="2"/>
            <a:r>
              <a:rPr lang="en-US" sz="1600" dirty="0"/>
              <a:t>Jefferson Lab High Performance Data Facility</a:t>
            </a:r>
          </a:p>
          <a:p>
            <a:pPr lvl="2"/>
            <a:r>
              <a:rPr lang="en-US" sz="1600" dirty="0"/>
              <a:t>NASA Langley Research Center &amp; NIA</a:t>
            </a:r>
          </a:p>
          <a:p>
            <a:pPr lvl="2"/>
            <a:r>
              <a:rPr lang="en-US" sz="1600" dirty="0"/>
              <a:t>National Institute of Aerospace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CBCC2F-4EED-231D-D1DF-676947A71568}"/>
              </a:ext>
            </a:extLst>
          </p:cNvPr>
          <p:cNvSpPr txBox="1"/>
          <p:nvPr/>
        </p:nvSpPr>
        <p:spPr>
          <a:xfrm>
            <a:off x="5292123" y="5518474"/>
            <a:ext cx="61092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77"/>
              </a:rPr>
              <a:t>Virginia Tech Corporate Research Center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77"/>
              </a:rPr>
              <a:t>ODU: VMASC, School of Cybersecurity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77"/>
              </a:rPr>
              <a:t>HII &amp; Lockheed Martin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C4534C-65B6-7DAC-F2A9-45EEF785DA87}"/>
              </a:ext>
            </a:extLst>
          </p:cNvPr>
          <p:cNvSpPr txBox="1"/>
          <p:nvPr/>
        </p:nvSpPr>
        <p:spPr>
          <a:xfrm>
            <a:off x="5292123" y="4283132"/>
            <a:ext cx="610925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77"/>
              </a:rPr>
              <a:t>Undersea capabilities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77"/>
              </a:rPr>
              <a:t>Hypersonic capabilities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venir Next LT Pro" panose="020B0504020202020204" pitchFamily="34" charset="77"/>
              </a:rPr>
              <a:t>Electronic warfare capabilities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5C0E6D-4266-2BE3-12BF-386FFC91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2584" y="6274054"/>
            <a:ext cx="2743200" cy="365125"/>
          </a:xfrm>
        </p:spPr>
        <p:txBody>
          <a:bodyPr/>
          <a:lstStyle/>
          <a:p>
            <a:fld id="{109BEA91-EEE2-134E-9AC0-1D27418CB28F}" type="slidenum">
              <a:rPr lang="en-US" smtClean="0">
                <a:solidFill>
                  <a:srgbClr val="767676"/>
                </a:solidFill>
              </a:rPr>
              <a:pPr/>
              <a:t>19</a:t>
            </a:fld>
            <a:endParaRPr lang="en-US">
              <a:solidFill>
                <a:srgbClr val="7676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79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153493-79BC-A554-897C-00182F5194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9184"/>
            <a:ext cx="18655043" cy="65288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9F6C18-5DBB-8105-6662-0E0AA050740E}"/>
              </a:ext>
            </a:extLst>
          </p:cNvPr>
          <p:cNvSpPr txBox="1"/>
          <p:nvPr/>
        </p:nvSpPr>
        <p:spPr>
          <a:xfrm>
            <a:off x="7874138" y="2102796"/>
            <a:ext cx="87876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D5D5D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WILLIAMSBURG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604B08-B548-FE09-9CD3-BC7EF32CD2EA}"/>
              </a:ext>
            </a:extLst>
          </p:cNvPr>
          <p:cNvSpPr txBox="1"/>
          <p:nvPr/>
        </p:nvSpPr>
        <p:spPr>
          <a:xfrm>
            <a:off x="7648217" y="1857635"/>
            <a:ext cx="76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D5D5D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JAMES CITY COUNTY</a:t>
            </a:r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08E9E757-1AD0-9F8E-079A-EE64CD153C68}"/>
              </a:ext>
            </a:extLst>
          </p:cNvPr>
          <p:cNvSpPr txBox="1">
            <a:spLocks/>
          </p:cNvSpPr>
          <p:nvPr/>
        </p:nvSpPr>
        <p:spPr>
          <a:xfrm>
            <a:off x="381402" y="270653"/>
            <a:ext cx="5865715" cy="149015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699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0" normalizeH="0" baseline="0" noProof="0">
                <a:ln>
                  <a:noFill/>
                </a:ln>
                <a:solidFill>
                  <a:srgbClr val="234B95"/>
                </a:solidFill>
                <a:effectLst/>
                <a:uLnTx/>
                <a:uFillTx/>
                <a:latin typeface="Avenir Next Condensed" panose="020B0506020202020204" pitchFamily="34" charset="0"/>
                <a:ea typeface="+mj-ea"/>
                <a:cs typeface="+mj-cs"/>
              </a:rPr>
              <a:t>15 LOCALITIES.</a:t>
            </a:r>
          </a:p>
          <a:p>
            <a:pPr marL="12699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0" normalizeH="0" baseline="0" noProof="0">
                <a:ln>
                  <a:noFill/>
                </a:ln>
                <a:solidFill>
                  <a:srgbClr val="F9BF3C"/>
                </a:solidFill>
                <a:effectLst/>
                <a:uLnTx/>
                <a:uFillTx/>
                <a:latin typeface="Avenir Next Condensed" panose="020B0506020202020204" pitchFamily="34" charset="0"/>
                <a:ea typeface="+mj-ea"/>
                <a:cs typeface="+mj-cs"/>
              </a:rPr>
              <a:t>1 REGION.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srgbClr val="F9BF3C"/>
              </a:solidFill>
              <a:effectLst/>
              <a:uLnTx/>
              <a:uFillTx/>
              <a:latin typeface="Avenir Next Condensed" panose="020B0506020202020204" pitchFamily="34" charset="0"/>
              <a:ea typeface="+mj-ea"/>
              <a:cs typeface="+mj-cs"/>
            </a:endParaRPr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7602C0C7-C6D7-8FE1-D7ED-4B41B90F63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98" y="5454929"/>
            <a:ext cx="1439223" cy="4797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D124D6-5CF7-3489-6649-EEEDC0AB72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746" y="4118609"/>
            <a:ext cx="663588" cy="5221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00442DD-0922-EEBE-3CF2-8BDA57FDA7E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02" y="1913952"/>
            <a:ext cx="967154" cy="5029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50A820E-484B-E60F-8451-078B8256C4D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02" y="2622374"/>
            <a:ext cx="1053016" cy="3496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38487F-16B0-F94B-9FB3-C85308148E2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02" y="3177510"/>
            <a:ext cx="1053016" cy="26792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E6678F1-10E9-2EB2-A0AC-EA1BDB3A54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402" y="3651861"/>
            <a:ext cx="1053016" cy="5221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E77713-8A0E-B3CE-D781-FE0159CB6235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329" y="4382489"/>
            <a:ext cx="625300" cy="5221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E2082A-7F4F-B14F-1635-F4C50F627CE9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746" y="1990595"/>
            <a:ext cx="1270000" cy="3496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E087817-DDA9-2D1E-460A-054CB84A3BD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746" y="2962782"/>
            <a:ext cx="1392275" cy="36719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093433-750F-E6A7-80DE-98F7FC03B0B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611" b="26880"/>
          <a:stretch/>
        </p:blipFill>
        <p:spPr>
          <a:xfrm>
            <a:off x="1733746" y="3519959"/>
            <a:ext cx="1053016" cy="447627"/>
          </a:xfrm>
          <a:prstGeom prst="rect">
            <a:avLst/>
          </a:prstGeom>
        </p:spPr>
      </p:pic>
      <p:pic>
        <p:nvPicPr>
          <p:cNvPr id="1028" name="Picture 4" descr="Portsmouth Economic Development | Portsmouth Economic Development">
            <a:extLst>
              <a:ext uri="{FF2B5EF4-FFF2-40B4-BE49-F238E27FC236}">
                <a16:creationId xmlns:a16="http://schemas.microsoft.com/office/drawing/2014/main" id="{E26C8A5C-7C82-5F00-0123-BD1E747D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3746" y="2490167"/>
            <a:ext cx="1211778" cy="27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5A511A4-7B3A-C667-9E8F-C2B77B4565F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7423" y="4791789"/>
            <a:ext cx="1069843" cy="3671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E0738B-35A5-1819-33EB-0BAED44AD07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58" b="14579"/>
          <a:stretch/>
        </p:blipFill>
        <p:spPr>
          <a:xfrm>
            <a:off x="1733685" y="5374178"/>
            <a:ext cx="784416" cy="5582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6119E1-F134-A123-3E0C-8BCCB2ED6D15}"/>
              </a:ext>
            </a:extLst>
          </p:cNvPr>
          <p:cNvSpPr txBox="1"/>
          <p:nvPr/>
        </p:nvSpPr>
        <p:spPr>
          <a:xfrm>
            <a:off x="7173996" y="1549858"/>
            <a:ext cx="76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D5D5D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NEW KENTY COUNTY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484736-D5D9-C847-ACA4-2613A43F4523}"/>
              </a:ext>
            </a:extLst>
          </p:cNvPr>
          <p:cNvSpPr txBox="1"/>
          <p:nvPr/>
        </p:nvSpPr>
        <p:spPr>
          <a:xfrm>
            <a:off x="8406842" y="2236097"/>
            <a:ext cx="7636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rgbClr val="D5D5D5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venir Black" panose="02000503020000020003" pitchFamily="2" charset="0"/>
                <a:ea typeface="+mn-ea"/>
                <a:cs typeface="+mn-cs"/>
              </a:rPr>
              <a:t>YORK COUNTY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FD9AB75-C0CA-203E-81B7-4C4A011749D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517" b="22618"/>
          <a:stretch/>
        </p:blipFill>
        <p:spPr>
          <a:xfrm>
            <a:off x="450440" y="4975188"/>
            <a:ext cx="829078" cy="47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89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CB80C-C27D-2C4C-5606-340D730F5E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/>
              <a:t>Federal Spending, Green Supply Chain, and Critical Industries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856F85-9782-407E-EF2D-051F301FF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11176000" cy="749105"/>
          </a:xfrm>
        </p:spPr>
        <p:txBody>
          <a:bodyPr/>
          <a:lstStyle/>
          <a:p>
            <a:r>
              <a:rPr lang="en-US" dirty="0"/>
              <a:t>AREAS OF ANALYSIS – Developing a regional investment playbook</a:t>
            </a:r>
          </a:p>
        </p:txBody>
      </p:sp>
    </p:spTree>
    <p:extLst>
      <p:ext uri="{BB962C8B-B14F-4D97-AF65-F5344CB8AC3E}">
        <p14:creationId xmlns:p14="http://schemas.microsoft.com/office/powerpoint/2010/main" val="4227987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ocument&#10;&#10;Description automatically generated">
            <a:extLst>
              <a:ext uri="{FF2B5EF4-FFF2-40B4-BE49-F238E27FC236}">
                <a16:creationId xmlns:a16="http://schemas.microsoft.com/office/drawing/2014/main" id="{823F180A-5502-BE4A-8960-52F48F198A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835"/>
            <a:ext cx="12192000" cy="678968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FB583-846C-03A1-1462-D7EB29B14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989F27-BAB1-E241-B3D2-C2ED549F65D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60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0B217-5F08-6FA7-3549-3F58C9126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989F27-BAB1-E241-B3D2-C2ED549F65D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F76DB-4B60-C3ED-17E9-9B11669FA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368" y="1148939"/>
            <a:ext cx="9191263" cy="503731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EFFB6DE-DE7D-F916-FE15-FA3A44F1DA23}"/>
              </a:ext>
            </a:extLst>
          </p:cNvPr>
          <p:cNvSpPr txBox="1">
            <a:spLocks/>
          </p:cNvSpPr>
          <p:nvPr/>
        </p:nvSpPr>
        <p:spPr>
          <a:xfrm>
            <a:off x="404567" y="346246"/>
            <a:ext cx="11539194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Avenir Next LT Pro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sz="3600" cap="all">
                <a:solidFill>
                  <a:schemeClr val="accent1"/>
                </a:solidFill>
              </a:rPr>
              <a:t>37</a:t>
            </a:r>
            <a:r>
              <a:rPr lang="en-US" sz="3600" cap="all" baseline="30000">
                <a:solidFill>
                  <a:schemeClr val="accent1"/>
                </a:solidFill>
              </a:rPr>
              <a:t>th</a:t>
            </a:r>
            <a:r>
              <a:rPr lang="en-US" sz="3600" cap="all">
                <a:solidFill>
                  <a:schemeClr val="accent1"/>
                </a:solidFill>
              </a:rPr>
              <a:t> largest MSA - #1 DOD Spend Per Capita</a:t>
            </a:r>
          </a:p>
        </p:txBody>
      </p:sp>
    </p:spTree>
    <p:extLst>
      <p:ext uri="{BB962C8B-B14F-4D97-AF65-F5344CB8AC3E}">
        <p14:creationId xmlns:p14="http://schemas.microsoft.com/office/powerpoint/2010/main" val="36602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6DD68-489A-DAB6-8E48-A76FF96E8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3600" b="1" cap="all" dirty="0">
                <a:solidFill>
                  <a:schemeClr val="accent1"/>
                </a:solidFill>
              </a:rPr>
              <a:t>Total Federal DOD Contract Spending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78D5EAA-A963-E8FF-D25F-311A57EDF4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1339229"/>
              </p:ext>
            </p:extLst>
          </p:nvPr>
        </p:nvGraphicFramePr>
        <p:xfrm>
          <a:off x="522514" y="1553030"/>
          <a:ext cx="10932886" cy="515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88534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BDB1FA-3947-03A2-724A-87366220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750" y="0"/>
            <a:ext cx="8096250" cy="6759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43BE7D-F85D-F759-4651-15B7F9E737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" y="1718799"/>
            <a:ext cx="4161032" cy="393810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09F4BE9E-66FB-9FBD-B03A-08FBFCFDA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0" y="61826"/>
            <a:ext cx="3816945" cy="18850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cap="all">
                <a:solidFill>
                  <a:schemeClr val="accent1"/>
                </a:solidFill>
                <a:ea typeface="+mj-lt"/>
                <a:cs typeface="+mj-lt"/>
              </a:rPr>
              <a:t>A Constellation of Catalytic Assets</a:t>
            </a:r>
            <a:br>
              <a:rPr lang="en-US" sz="4000" b="1" cap="all"/>
            </a:br>
            <a:endParaRPr lang="en-US" sz="2400" b="1" cap="all">
              <a:solidFill>
                <a:schemeClr val="accent1"/>
              </a:solidFill>
            </a:endParaRPr>
          </a:p>
        </p:txBody>
      </p:sp>
      <p:sp>
        <p:nvSpPr>
          <p:cNvPr id="5" name="Star: 4 Points 4">
            <a:extLst>
              <a:ext uri="{FF2B5EF4-FFF2-40B4-BE49-F238E27FC236}">
                <a16:creationId xmlns:a16="http://schemas.microsoft.com/office/drawing/2014/main" id="{39372BD1-1BFA-F525-D1A3-A679909DEE23}"/>
              </a:ext>
            </a:extLst>
          </p:cNvPr>
          <p:cNvSpPr/>
          <p:nvPr/>
        </p:nvSpPr>
        <p:spPr>
          <a:xfrm>
            <a:off x="8143875" y="3246311"/>
            <a:ext cx="435429" cy="441542"/>
          </a:xfrm>
          <a:prstGeom prst="star4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08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46A27-0627-86A7-D11F-3B88EAE45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cap="all" dirty="0">
                <a:solidFill>
                  <a:schemeClr val="accent1"/>
                </a:solidFill>
              </a:rPr>
              <a:t>Key Takeaways : Hampton </a:t>
            </a:r>
            <a:r>
              <a:rPr lang="en-US" sz="3600" cap="all" dirty="0" err="1">
                <a:solidFill>
                  <a:schemeClr val="accent1"/>
                </a:solidFill>
              </a:rPr>
              <a:t>ROAds</a:t>
            </a:r>
            <a:r>
              <a:rPr lang="en-US" sz="3600" cap="all" dirty="0">
                <a:solidFill>
                  <a:schemeClr val="accent1"/>
                </a:solidFill>
              </a:rPr>
              <a:t> &amp; Newport News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C4A85-7C54-E402-A5F1-7E6B6315A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788510"/>
            <a:ext cx="11186160" cy="4232275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One of a Kind: No City in the world has the assets of Newport News.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Arsenal of democracy - Only place on earth where nuclear aircraft carriers are built and one of just two shipyards constructing submarines.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Newport News drives breakthroughs in aerospace, maritime and advanced technology. </a:t>
            </a:r>
          </a:p>
          <a:p>
            <a:r>
              <a:rPr lang="en-US" dirty="0"/>
              <a:t>Newport News exports global security and innovation. </a:t>
            </a:r>
          </a:p>
          <a:p>
            <a:r>
              <a:rPr lang="en-US" dirty="0"/>
              <a:t>Newport News isn’t just another American city — it’s a </a:t>
            </a:r>
            <a:r>
              <a:rPr lang="en-US" b="1" dirty="0"/>
              <a:t>strategic, cultural, and natural powerhouse with no rival anywhere in the world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9CD01-BADA-FCBA-6FA6-DE60FA32B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E989F27-BAB1-E241-B3D2-C2ED549F65D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57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73077E1-FD88-5DB4-3405-0DFE8F93AB69}"/>
              </a:ext>
            </a:extLst>
          </p:cNvPr>
          <p:cNvSpPr/>
          <p:nvPr/>
        </p:nvSpPr>
        <p:spPr>
          <a:xfrm>
            <a:off x="5684704" y="0"/>
            <a:ext cx="65072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4ABCF-6770-17BD-CD8A-B621C45F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26</a:t>
            </a:fld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2BA9F6-1C1A-9C9C-D359-B9EADB8A4C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4667" y="2486025"/>
            <a:ext cx="5334000" cy="942975"/>
          </a:xfrm>
        </p:spPr>
        <p:txBody>
          <a:bodyPr/>
          <a:lstStyle/>
          <a:p>
            <a:r>
              <a:rPr lang="en-US"/>
              <a:t>Your </a:t>
            </a:r>
            <a:r>
              <a:rPr lang="en-US">
                <a:solidFill>
                  <a:schemeClr val="accent2"/>
                </a:solidFill>
              </a:rPr>
              <a:t>Ally</a:t>
            </a:r>
            <a:r>
              <a:rPr lang="en-US"/>
              <a:t> in Economic Development.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A291FFA-83D3-67C1-EC92-75701BD93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4731" y="3546856"/>
            <a:ext cx="5334000" cy="18540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3 Commercial Place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Suite 1320</a:t>
            </a:r>
            <a:br>
              <a:rPr lang="en-US">
                <a:solidFill>
                  <a:schemeClr val="bg1"/>
                </a:solidFill>
              </a:rPr>
            </a:br>
            <a:r>
              <a:rPr lang="en-US">
                <a:solidFill>
                  <a:schemeClr val="bg1"/>
                </a:solidFill>
              </a:rPr>
              <a:t>Norfolk, VA 23510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A4C3166-ABFC-8F4D-0100-E76E4AA2607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4667" y="5400866"/>
            <a:ext cx="5334000" cy="37147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/>
              <a:t>hamptonroadsalliance.com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DAC008-BF9A-76C8-1D87-A9F426885E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74" y="4899731"/>
            <a:ext cx="330761" cy="3307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25C02F-E9B1-DAC8-897E-CCD1698D81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405" y="4913065"/>
            <a:ext cx="330761" cy="3307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0B583B-037A-389E-CC22-A927BC48D5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05" b="92655" l="9859" r="89789">
                        <a14:foregroundMark x1="69366" y1="92655" x2="69366" y2="92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070" y="4965678"/>
            <a:ext cx="330761" cy="22553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5B047AB-7DBC-3D32-E02C-188D3EF234E8}"/>
              </a:ext>
            </a:extLst>
          </p:cNvPr>
          <p:cNvSpPr/>
          <p:nvPr/>
        </p:nvSpPr>
        <p:spPr>
          <a:xfrm>
            <a:off x="657736" y="4899731"/>
            <a:ext cx="330761" cy="330761"/>
          </a:xfrm>
          <a:prstGeom prst="ellips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97C69D-2B4D-5601-D39F-3BC46FD1F0D1}"/>
              </a:ext>
            </a:extLst>
          </p:cNvPr>
          <p:cNvSpPr/>
          <p:nvPr/>
        </p:nvSpPr>
        <p:spPr>
          <a:xfrm>
            <a:off x="1073071" y="4899731"/>
            <a:ext cx="330761" cy="330761"/>
          </a:xfrm>
          <a:prstGeom prst="ellipse">
            <a:avLst/>
          </a:prstGeom>
          <a:noFill/>
          <a:ln w="12700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/>
          </a:p>
        </p:txBody>
      </p:sp>
      <p:pic>
        <p:nvPicPr>
          <p:cNvPr id="35" name="Picture 34" descr="A beach with palm trees and a statue&#10;&#10;Description automatically generated">
            <a:extLst>
              <a:ext uri="{FF2B5EF4-FFF2-40B4-BE49-F238E27FC236}">
                <a16:creationId xmlns:a16="http://schemas.microsoft.com/office/drawing/2014/main" id="{AB0A9F26-0612-7EA9-28FE-E9D92E3302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149" y="-536365"/>
            <a:ext cx="6662581" cy="7606445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51DEE10-3B72-E68B-E7D9-3FE876731CD3}"/>
              </a:ext>
            </a:extLst>
          </p:cNvPr>
          <p:cNvSpPr/>
          <p:nvPr/>
        </p:nvSpPr>
        <p:spPr>
          <a:xfrm>
            <a:off x="8251947" y="0"/>
            <a:ext cx="222660" cy="707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EA74C0-35D3-E29A-FB90-5383BC4FDADF}"/>
              </a:ext>
            </a:extLst>
          </p:cNvPr>
          <p:cNvSpPr/>
          <p:nvPr/>
        </p:nvSpPr>
        <p:spPr>
          <a:xfrm rot="5400000">
            <a:off x="6883909" y="397317"/>
            <a:ext cx="218055" cy="2752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67549F9-C565-C060-82DB-09A9E97863F1}"/>
              </a:ext>
            </a:extLst>
          </p:cNvPr>
          <p:cNvSpPr/>
          <p:nvPr/>
        </p:nvSpPr>
        <p:spPr>
          <a:xfrm rot="5400000">
            <a:off x="6808403" y="2666925"/>
            <a:ext cx="218055" cy="27520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8C15C8-1FE3-2DE9-3842-EE9F81F1E81C}"/>
              </a:ext>
            </a:extLst>
          </p:cNvPr>
          <p:cNvSpPr/>
          <p:nvPr/>
        </p:nvSpPr>
        <p:spPr>
          <a:xfrm rot="5400000">
            <a:off x="10290294" y="4126836"/>
            <a:ext cx="201749" cy="3833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8A5ABD-322B-49FC-E525-1DD1F084883B}"/>
              </a:ext>
            </a:extLst>
          </p:cNvPr>
          <p:cNvSpPr/>
          <p:nvPr/>
        </p:nvSpPr>
        <p:spPr>
          <a:xfrm rot="5400000">
            <a:off x="10250003" y="608094"/>
            <a:ext cx="201749" cy="38331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ED4487DD-12E0-A91D-B062-6563BFFE9AA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667" y="919564"/>
            <a:ext cx="4245198" cy="96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CD035832-C177-9B0A-7488-64483D9D1BB5}"/>
              </a:ext>
            </a:extLst>
          </p:cNvPr>
          <p:cNvSpPr txBox="1">
            <a:spLocks/>
          </p:cNvSpPr>
          <p:nvPr/>
        </p:nvSpPr>
        <p:spPr>
          <a:xfrm>
            <a:off x="1259840" y="3007758"/>
            <a:ext cx="9672320" cy="1438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dirty="0"/>
              <a:t>OUR MOMENT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ECFE5A-26D9-0261-E0DE-5B7526F843DF}"/>
              </a:ext>
            </a:extLst>
          </p:cNvPr>
          <p:cNvSpPr/>
          <p:nvPr/>
        </p:nvSpPr>
        <p:spPr>
          <a:xfrm>
            <a:off x="3048000" y="4731026"/>
            <a:ext cx="6135758" cy="4638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1A36EB0-BC7E-5D67-C4CF-A621286B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Placeholder 24" descr="A colorful circle with a wave in the middle&#10;&#10;Description automatically generated">
            <a:extLst>
              <a:ext uri="{FF2B5EF4-FFF2-40B4-BE49-F238E27FC236}">
                <a16:creationId xmlns:a16="http://schemas.microsoft.com/office/drawing/2014/main" id="{D9DC85CB-F93B-161C-5D60-C483BAC4A9B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35631" y="929253"/>
            <a:ext cx="1705623" cy="170562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9311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>
          <a:extLst>
            <a:ext uri="{FF2B5EF4-FFF2-40B4-BE49-F238E27FC236}">
              <a16:creationId xmlns:a16="http://schemas.microsoft.com/office/drawing/2014/main" id="{F4D2BF46-78F0-FEE7-EDCB-25B1E74C7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4">
            <a:extLst>
              <a:ext uri="{FF2B5EF4-FFF2-40B4-BE49-F238E27FC236}">
                <a16:creationId xmlns:a16="http://schemas.microsoft.com/office/drawing/2014/main" id="{DFE3834C-F581-DEE4-FA54-5AD1B0BFA3A0}"/>
              </a:ext>
            </a:extLst>
          </p:cNvPr>
          <p:cNvCxnSpPr>
            <a:stCxn id="129" idx="4"/>
            <a:endCxn id="130" idx="0"/>
          </p:cNvCxnSpPr>
          <p:nvPr/>
        </p:nvCxnSpPr>
        <p:spPr>
          <a:xfrm rot="16200000" flipH="1">
            <a:off x="3931288" y="3302163"/>
            <a:ext cx="1000266" cy="3323944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4">
            <a:extLst>
              <a:ext uri="{FF2B5EF4-FFF2-40B4-BE49-F238E27FC236}">
                <a16:creationId xmlns:a16="http://schemas.microsoft.com/office/drawing/2014/main" id="{3B473048-9A39-9DC5-19CF-E8421D9EED7F}"/>
              </a:ext>
            </a:extLst>
          </p:cNvPr>
          <p:cNvCxnSpPr>
            <a:cxnSpLocks/>
          </p:cNvCxnSpPr>
          <p:nvPr/>
        </p:nvCxnSpPr>
        <p:spPr>
          <a:xfrm>
            <a:off x="4818968" y="4464003"/>
            <a:ext cx="1274425" cy="717597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4">
            <a:extLst>
              <a:ext uri="{FF2B5EF4-FFF2-40B4-BE49-F238E27FC236}">
                <a16:creationId xmlns:a16="http://schemas.microsoft.com/office/drawing/2014/main" id="{9A159B20-58B8-288C-3205-357A1EB22506}"/>
              </a:ext>
            </a:extLst>
          </p:cNvPr>
          <p:cNvCxnSpPr>
            <a:stCxn id="133" idx="4"/>
            <a:endCxn id="130" idx="0"/>
          </p:cNvCxnSpPr>
          <p:nvPr/>
        </p:nvCxnSpPr>
        <p:spPr>
          <a:xfrm rot="16200000" flipH="1">
            <a:off x="3133177" y="2504052"/>
            <a:ext cx="2596488" cy="3323944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4" name="Google Shape;134;p4">
            <a:extLst>
              <a:ext uri="{FF2B5EF4-FFF2-40B4-BE49-F238E27FC236}">
                <a16:creationId xmlns:a16="http://schemas.microsoft.com/office/drawing/2014/main" id="{EAE156ED-EC55-FD7D-58A6-43B7D12A3B56}"/>
              </a:ext>
            </a:extLst>
          </p:cNvPr>
          <p:cNvCxnSpPr>
            <a:stCxn id="135" idx="4"/>
            <a:endCxn id="130" idx="0"/>
          </p:cNvCxnSpPr>
          <p:nvPr/>
        </p:nvCxnSpPr>
        <p:spPr>
          <a:xfrm rot="16200000" flipH="1">
            <a:off x="4169630" y="3540503"/>
            <a:ext cx="2573105" cy="1274424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6" name="Google Shape;136;p4">
            <a:extLst>
              <a:ext uri="{FF2B5EF4-FFF2-40B4-BE49-F238E27FC236}">
                <a16:creationId xmlns:a16="http://schemas.microsoft.com/office/drawing/2014/main" id="{56B42349-6847-7C8B-3A7A-B61D55C6E46A}"/>
              </a:ext>
            </a:extLst>
          </p:cNvPr>
          <p:cNvCxnSpPr>
            <a:stCxn id="137" idx="4"/>
            <a:endCxn id="130" idx="0"/>
          </p:cNvCxnSpPr>
          <p:nvPr/>
        </p:nvCxnSpPr>
        <p:spPr>
          <a:xfrm rot="5400000">
            <a:off x="5321428" y="3640197"/>
            <a:ext cx="2596036" cy="1052106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4">
            <a:extLst>
              <a:ext uri="{FF2B5EF4-FFF2-40B4-BE49-F238E27FC236}">
                <a16:creationId xmlns:a16="http://schemas.microsoft.com/office/drawing/2014/main" id="{4E24F1F0-65E4-FE61-F669-BBFBAE960849}"/>
              </a:ext>
            </a:extLst>
          </p:cNvPr>
          <p:cNvCxnSpPr>
            <a:stCxn id="139" idx="4"/>
            <a:endCxn id="130" idx="0"/>
          </p:cNvCxnSpPr>
          <p:nvPr/>
        </p:nvCxnSpPr>
        <p:spPr>
          <a:xfrm rot="5400000">
            <a:off x="7121423" y="3444492"/>
            <a:ext cx="991747" cy="3047804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0" name="Google Shape;140;p4">
            <a:extLst>
              <a:ext uri="{FF2B5EF4-FFF2-40B4-BE49-F238E27FC236}">
                <a16:creationId xmlns:a16="http://schemas.microsoft.com/office/drawing/2014/main" id="{942FE4C0-E400-24B2-5629-F6B63A51AD99}"/>
              </a:ext>
            </a:extLst>
          </p:cNvPr>
          <p:cNvCxnSpPr>
            <a:stCxn id="141" idx="4"/>
            <a:endCxn id="130" idx="0"/>
          </p:cNvCxnSpPr>
          <p:nvPr/>
        </p:nvCxnSpPr>
        <p:spPr>
          <a:xfrm rot="5400000">
            <a:off x="6123574" y="4442341"/>
            <a:ext cx="991747" cy="1052106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" name="Google Shape;142;p4">
            <a:extLst>
              <a:ext uri="{FF2B5EF4-FFF2-40B4-BE49-F238E27FC236}">
                <a16:creationId xmlns:a16="http://schemas.microsoft.com/office/drawing/2014/main" id="{30AE33DF-D513-0C7E-88C5-816D16ABE470}"/>
              </a:ext>
            </a:extLst>
          </p:cNvPr>
          <p:cNvCxnSpPr>
            <a:stCxn id="143" idx="4"/>
            <a:endCxn id="130" idx="0"/>
          </p:cNvCxnSpPr>
          <p:nvPr/>
        </p:nvCxnSpPr>
        <p:spPr>
          <a:xfrm rot="5400000">
            <a:off x="6319051" y="2642122"/>
            <a:ext cx="2596488" cy="3047804"/>
          </a:xfrm>
          <a:prstGeom prst="curvedConnector3">
            <a:avLst>
              <a:gd name="adj1" fmla="val 50000"/>
            </a:avLst>
          </a:prstGeom>
          <a:noFill/>
          <a:ln w="57150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4">
            <a:extLst>
              <a:ext uri="{FF2B5EF4-FFF2-40B4-BE49-F238E27FC236}">
                <a16:creationId xmlns:a16="http://schemas.microsoft.com/office/drawing/2014/main" id="{42F915E9-BCD4-DA2F-7AC4-419AAF3909DE}"/>
              </a:ext>
            </a:extLst>
          </p:cNvPr>
          <p:cNvSpPr/>
          <p:nvPr/>
        </p:nvSpPr>
        <p:spPr>
          <a:xfrm>
            <a:off x="1521393" y="5464268"/>
            <a:ext cx="9144000" cy="1173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>
            <a:extLst>
              <a:ext uri="{FF2B5EF4-FFF2-40B4-BE49-F238E27FC236}">
                <a16:creationId xmlns:a16="http://schemas.microsoft.com/office/drawing/2014/main" id="{D8D2B5FD-2DAA-5A05-44CB-62A7B45EA5E9}"/>
              </a:ext>
            </a:extLst>
          </p:cNvPr>
          <p:cNvSpPr/>
          <p:nvPr/>
        </p:nvSpPr>
        <p:spPr>
          <a:xfrm>
            <a:off x="4082019" y="1416663"/>
            <a:ext cx="1473900" cy="1474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>
            <a:extLst>
              <a:ext uri="{FF2B5EF4-FFF2-40B4-BE49-F238E27FC236}">
                <a16:creationId xmlns:a16="http://schemas.microsoft.com/office/drawing/2014/main" id="{E29762C6-4B76-8E06-FB8D-0B1BBC7F33F1}"/>
              </a:ext>
            </a:extLst>
          </p:cNvPr>
          <p:cNvSpPr/>
          <p:nvPr/>
        </p:nvSpPr>
        <p:spPr>
          <a:xfrm>
            <a:off x="6408549" y="1393732"/>
            <a:ext cx="1473900" cy="1474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>
            <a:extLst>
              <a:ext uri="{FF2B5EF4-FFF2-40B4-BE49-F238E27FC236}">
                <a16:creationId xmlns:a16="http://schemas.microsoft.com/office/drawing/2014/main" id="{5B230765-6ACF-63F7-71D7-2454E17B119F}"/>
              </a:ext>
            </a:extLst>
          </p:cNvPr>
          <p:cNvSpPr/>
          <p:nvPr/>
        </p:nvSpPr>
        <p:spPr>
          <a:xfrm>
            <a:off x="8404247" y="1393280"/>
            <a:ext cx="1473900" cy="1474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>
            <a:extLst>
              <a:ext uri="{FF2B5EF4-FFF2-40B4-BE49-F238E27FC236}">
                <a16:creationId xmlns:a16="http://schemas.microsoft.com/office/drawing/2014/main" id="{E758AE6E-6C48-7FFC-1E1B-D72F054F8EE4}"/>
              </a:ext>
            </a:extLst>
          </p:cNvPr>
          <p:cNvSpPr/>
          <p:nvPr/>
        </p:nvSpPr>
        <p:spPr>
          <a:xfrm>
            <a:off x="2032499" y="2989502"/>
            <a:ext cx="1473900" cy="1474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4">
            <a:extLst>
              <a:ext uri="{FF2B5EF4-FFF2-40B4-BE49-F238E27FC236}">
                <a16:creationId xmlns:a16="http://schemas.microsoft.com/office/drawing/2014/main" id="{48DEA16C-5594-97FE-3DBD-58549BC98A2D}"/>
              </a:ext>
            </a:extLst>
          </p:cNvPr>
          <p:cNvSpPr/>
          <p:nvPr/>
        </p:nvSpPr>
        <p:spPr>
          <a:xfrm>
            <a:off x="4082019" y="2989502"/>
            <a:ext cx="1473900" cy="1474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4">
            <a:extLst>
              <a:ext uri="{FF2B5EF4-FFF2-40B4-BE49-F238E27FC236}">
                <a16:creationId xmlns:a16="http://schemas.microsoft.com/office/drawing/2014/main" id="{01B03509-8D86-92FD-4D31-DA2778D07B21}"/>
              </a:ext>
            </a:extLst>
          </p:cNvPr>
          <p:cNvSpPr/>
          <p:nvPr/>
        </p:nvSpPr>
        <p:spPr>
          <a:xfrm>
            <a:off x="6408549" y="2998021"/>
            <a:ext cx="1473900" cy="1474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4">
            <a:extLst>
              <a:ext uri="{FF2B5EF4-FFF2-40B4-BE49-F238E27FC236}">
                <a16:creationId xmlns:a16="http://schemas.microsoft.com/office/drawing/2014/main" id="{6B11059F-DD9F-EF56-ABDF-D2D0D520E1A4}"/>
              </a:ext>
            </a:extLst>
          </p:cNvPr>
          <p:cNvSpPr/>
          <p:nvPr/>
        </p:nvSpPr>
        <p:spPr>
          <a:xfrm>
            <a:off x="8404247" y="2998021"/>
            <a:ext cx="1473900" cy="1474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>
            <a:extLst>
              <a:ext uri="{FF2B5EF4-FFF2-40B4-BE49-F238E27FC236}">
                <a16:creationId xmlns:a16="http://schemas.microsoft.com/office/drawing/2014/main" id="{2944E46D-A02C-39BE-7875-08C29C843884}"/>
              </a:ext>
            </a:extLst>
          </p:cNvPr>
          <p:cNvSpPr/>
          <p:nvPr/>
        </p:nvSpPr>
        <p:spPr>
          <a:xfrm>
            <a:off x="2032499" y="1393280"/>
            <a:ext cx="1473900" cy="14745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4">
            <a:extLst>
              <a:ext uri="{FF2B5EF4-FFF2-40B4-BE49-F238E27FC236}">
                <a16:creationId xmlns:a16="http://schemas.microsoft.com/office/drawing/2014/main" id="{EB66088A-844A-7F1C-78BD-A8CAAA0B949A}"/>
              </a:ext>
            </a:extLst>
          </p:cNvPr>
          <p:cNvSpPr/>
          <p:nvPr/>
        </p:nvSpPr>
        <p:spPr>
          <a:xfrm>
            <a:off x="1538219" y="5599686"/>
            <a:ext cx="9144000" cy="6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“The pandemic, and now geopolitical upheaval, have taken the economy and shaken it up like a snow globe. The flakes will eventually fall – there will be a new equilibrium – but things may be arranged differently when everything settles.”</a:t>
            </a: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46" name="Google Shape;146;p4">
            <a:extLst>
              <a:ext uri="{FF2B5EF4-FFF2-40B4-BE49-F238E27FC236}">
                <a16:creationId xmlns:a16="http://schemas.microsoft.com/office/drawing/2014/main" id="{29430BF8-75C2-D7A9-5B16-14A572909EB9}"/>
              </a:ext>
            </a:extLst>
          </p:cNvPr>
          <p:cNvSpPr txBox="1"/>
          <p:nvPr/>
        </p:nvSpPr>
        <p:spPr>
          <a:xfrm>
            <a:off x="3810000" y="6219532"/>
            <a:ext cx="4235100" cy="284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Jeanna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Smialek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,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New York Times, March 25, 2022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4">
            <a:extLst>
              <a:ext uri="{FF2B5EF4-FFF2-40B4-BE49-F238E27FC236}">
                <a16:creationId xmlns:a16="http://schemas.microsoft.com/office/drawing/2014/main" id="{DD2C59DA-7574-49F5-077F-57BE5108918F}"/>
              </a:ext>
            </a:extLst>
          </p:cNvPr>
          <p:cNvSpPr txBox="1"/>
          <p:nvPr/>
        </p:nvSpPr>
        <p:spPr>
          <a:xfrm>
            <a:off x="4170551" y="2219559"/>
            <a:ext cx="129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Unprecedented Federal Spending</a:t>
            </a:r>
            <a:endParaRPr kumimoji="0" sz="11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48" name="Google Shape;148;p4">
            <a:extLst>
              <a:ext uri="{FF2B5EF4-FFF2-40B4-BE49-F238E27FC236}">
                <a16:creationId xmlns:a16="http://schemas.microsoft.com/office/drawing/2014/main" id="{59139C84-02CD-1665-1A24-A36353D6C347}"/>
              </a:ext>
            </a:extLst>
          </p:cNvPr>
          <p:cNvSpPr txBox="1"/>
          <p:nvPr/>
        </p:nvSpPr>
        <p:spPr>
          <a:xfrm>
            <a:off x="6497081" y="2219559"/>
            <a:ext cx="129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Inflation, Credit Crunch &amp; Rising Interest Rates</a:t>
            </a:r>
            <a:endParaRPr kumimoji="0" sz="10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49" name="Google Shape;149;p4">
            <a:extLst>
              <a:ext uri="{FF2B5EF4-FFF2-40B4-BE49-F238E27FC236}">
                <a16:creationId xmlns:a16="http://schemas.microsoft.com/office/drawing/2014/main" id="{531D8B11-312C-1F06-44CA-10C9FAC91601}"/>
              </a:ext>
            </a:extLst>
          </p:cNvPr>
          <p:cNvSpPr txBox="1"/>
          <p:nvPr/>
        </p:nvSpPr>
        <p:spPr>
          <a:xfrm>
            <a:off x="2179985" y="3750120"/>
            <a:ext cx="11790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Rising Tensions with China/Iran  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50" name="Google Shape;150;p4">
            <a:extLst>
              <a:ext uri="{FF2B5EF4-FFF2-40B4-BE49-F238E27FC236}">
                <a16:creationId xmlns:a16="http://schemas.microsoft.com/office/drawing/2014/main" id="{619568E4-E134-0F6A-325F-941689F3BC24}"/>
              </a:ext>
            </a:extLst>
          </p:cNvPr>
          <p:cNvSpPr txBox="1"/>
          <p:nvPr/>
        </p:nvSpPr>
        <p:spPr>
          <a:xfrm>
            <a:off x="8278125" y="2303375"/>
            <a:ext cx="1726500" cy="4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Wars in Ukraine &amp; Israel/Gaza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51" name="Google Shape;151;p4">
            <a:extLst>
              <a:ext uri="{FF2B5EF4-FFF2-40B4-BE49-F238E27FC236}">
                <a16:creationId xmlns:a16="http://schemas.microsoft.com/office/drawing/2014/main" id="{435AD8D3-F3FD-D333-5599-C870B020DC2C}"/>
              </a:ext>
            </a:extLst>
          </p:cNvPr>
          <p:cNvSpPr txBox="1"/>
          <p:nvPr/>
        </p:nvSpPr>
        <p:spPr>
          <a:xfrm>
            <a:off x="2179985" y="2219559"/>
            <a:ext cx="11790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COVID-19 Disruptions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52" name="Google Shape;152;p4">
            <a:extLst>
              <a:ext uri="{FF2B5EF4-FFF2-40B4-BE49-F238E27FC236}">
                <a16:creationId xmlns:a16="http://schemas.microsoft.com/office/drawing/2014/main" id="{3C43116E-9142-E585-14BD-5BDD666BE232}"/>
              </a:ext>
            </a:extLst>
          </p:cNvPr>
          <p:cNvSpPr txBox="1"/>
          <p:nvPr/>
        </p:nvSpPr>
        <p:spPr>
          <a:xfrm>
            <a:off x="6626450" y="3826325"/>
            <a:ext cx="10494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The Climate Crisis – Energy Security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53" name="Google Shape;153;p4">
            <a:extLst>
              <a:ext uri="{FF2B5EF4-FFF2-40B4-BE49-F238E27FC236}">
                <a16:creationId xmlns:a16="http://schemas.microsoft.com/office/drawing/2014/main" id="{CC368350-9E6A-EBF4-FD9F-0F4C51DA7C4C}"/>
              </a:ext>
            </a:extLst>
          </p:cNvPr>
          <p:cNvSpPr txBox="1"/>
          <p:nvPr/>
        </p:nvSpPr>
        <p:spPr>
          <a:xfrm>
            <a:off x="4170551" y="3750120"/>
            <a:ext cx="129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Renewed Calls for Racial Justice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sp>
        <p:nvSpPr>
          <p:cNvPr id="154" name="Google Shape;154;p4">
            <a:extLst>
              <a:ext uri="{FF2B5EF4-FFF2-40B4-BE49-F238E27FC236}">
                <a16:creationId xmlns:a16="http://schemas.microsoft.com/office/drawing/2014/main" id="{21F57C54-F09A-BF36-1AF0-8D00F41E580D}"/>
              </a:ext>
            </a:extLst>
          </p:cNvPr>
          <p:cNvSpPr txBox="1"/>
          <p:nvPr/>
        </p:nvSpPr>
        <p:spPr>
          <a:xfrm>
            <a:off x="8605248" y="3770411"/>
            <a:ext cx="10719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Remote 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Work, Artificial Intelligence</a:t>
            </a:r>
            <a:endParaRPr kumimoji="0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  <p:pic>
        <p:nvPicPr>
          <p:cNvPr id="155" name="Google Shape;155;p4" descr="Coronavirus Coverage | Spectrum News NY1 | New York City">
            <a:extLst>
              <a:ext uri="{FF2B5EF4-FFF2-40B4-BE49-F238E27FC236}">
                <a16:creationId xmlns:a16="http://schemas.microsoft.com/office/drawing/2014/main" id="{C52B38B9-3387-A91E-8511-2E5BC3396ACC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9001" y="1446009"/>
            <a:ext cx="701100" cy="6945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6" name="Google Shape;156;p4">
            <a:extLst>
              <a:ext uri="{FF2B5EF4-FFF2-40B4-BE49-F238E27FC236}">
                <a16:creationId xmlns:a16="http://schemas.microsoft.com/office/drawing/2014/main" id="{92617348-7156-9DF1-3901-D1F54A884562}"/>
              </a:ext>
            </a:extLst>
          </p:cNvPr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8522" y="1441052"/>
            <a:ext cx="701100" cy="70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7" name="Google Shape;157;p4" descr="Which Grocery Items Are Most Expensive Right Now? 8 Foods Experiencing the  Biggest Price Increase">
            <a:extLst>
              <a:ext uri="{FF2B5EF4-FFF2-40B4-BE49-F238E27FC236}">
                <a16:creationId xmlns:a16="http://schemas.microsoft.com/office/drawing/2014/main" id="{8EF048EF-6721-57DE-CBB3-B27AFAC42A3C}"/>
              </a:ext>
            </a:extLst>
          </p:cNvPr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025" y="1441052"/>
            <a:ext cx="707100" cy="704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8" name="Google Shape;158;p4" descr="Ukraine conflict: turning point? | Lowy Institute">
            <a:extLst>
              <a:ext uri="{FF2B5EF4-FFF2-40B4-BE49-F238E27FC236}">
                <a16:creationId xmlns:a16="http://schemas.microsoft.com/office/drawing/2014/main" id="{E3B273B1-00A6-934A-A53E-3D887B282CF0}"/>
              </a:ext>
            </a:extLst>
          </p:cNvPr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0750" y="1439198"/>
            <a:ext cx="772800" cy="780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9" name="Google Shape;159;p4" descr="Climate Change | Sustainable Energy &amp; Environment Coalition">
            <a:extLst>
              <a:ext uri="{FF2B5EF4-FFF2-40B4-BE49-F238E27FC236}">
                <a16:creationId xmlns:a16="http://schemas.microsoft.com/office/drawing/2014/main" id="{BB554798-31E8-1A07-1F26-79947077AD8B}"/>
              </a:ext>
            </a:extLst>
          </p:cNvPr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92025" y="3042916"/>
            <a:ext cx="707100" cy="718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0" name="Google Shape;160;p4" descr="Peaceful George Floyd protests in US morph into violence and looting -  CSMonitor.com">
            <a:extLst>
              <a:ext uri="{FF2B5EF4-FFF2-40B4-BE49-F238E27FC236}">
                <a16:creationId xmlns:a16="http://schemas.microsoft.com/office/drawing/2014/main" id="{D78A46B1-B357-4BE6-7761-C7BFB5D4F776}"/>
              </a:ext>
            </a:extLst>
          </p:cNvPr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440" y="3042189"/>
            <a:ext cx="715200" cy="719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1" name="Google Shape;161;p4">
            <a:extLst>
              <a:ext uri="{FF2B5EF4-FFF2-40B4-BE49-F238E27FC236}">
                <a16:creationId xmlns:a16="http://schemas.microsoft.com/office/drawing/2014/main" id="{559DF051-2D39-08F1-B91B-3C94D9411878}"/>
              </a:ext>
            </a:extLst>
          </p:cNvPr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8900" y="3048188"/>
            <a:ext cx="701100" cy="7077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2" name="Google Shape;162;p4">
            <a:extLst>
              <a:ext uri="{FF2B5EF4-FFF2-40B4-BE49-F238E27FC236}">
                <a16:creationId xmlns:a16="http://schemas.microsoft.com/office/drawing/2014/main" id="{475789E1-611A-0998-7973-095FA47B9905}"/>
              </a:ext>
            </a:extLst>
          </p:cNvPr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600" y="3067349"/>
            <a:ext cx="715200" cy="723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63" name="Google Shape;163;p4">
            <a:extLst>
              <a:ext uri="{FF2B5EF4-FFF2-40B4-BE49-F238E27FC236}">
                <a16:creationId xmlns:a16="http://schemas.microsoft.com/office/drawing/2014/main" id="{52258C4D-446C-BC50-6008-DABAC257B5B4}"/>
              </a:ext>
            </a:extLst>
          </p:cNvPr>
          <p:cNvSpPr txBox="1"/>
          <p:nvPr/>
        </p:nvSpPr>
        <p:spPr>
          <a:xfrm>
            <a:off x="-2607" y="499907"/>
            <a:ext cx="12192000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1C4587"/>
                </a:solidFill>
                <a:effectLst/>
                <a:uLnTx/>
                <a:uFillTx/>
                <a:latin typeface="Avenir Next" panose="020B0503020202020204" pitchFamily="34" charset="0"/>
                <a:ea typeface="Raleway"/>
                <a:cs typeface="Raleway"/>
                <a:sym typeface="Raleway"/>
              </a:rPr>
              <a:t>“The New Disorder”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" panose="020B0503020202020204" pitchFamily="34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775925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6F29-2F9E-8BAC-2633-461E20825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65125"/>
            <a:ext cx="11186160" cy="1325563"/>
          </a:xfrm>
        </p:spPr>
        <p:txBody>
          <a:bodyPr anchor="ctr">
            <a:normAutofit/>
          </a:bodyPr>
          <a:lstStyle/>
          <a:p>
            <a:r>
              <a:rPr lang="en-US" b="1" dirty="0"/>
              <a:t>Hampton Roads</a:t>
            </a:r>
            <a:br>
              <a:rPr lang="en-US" b="1" dirty="0"/>
            </a:br>
            <a:r>
              <a:rPr lang="en-US" sz="2700" dirty="0"/>
              <a:t>Where America’s Future Comes Home </a:t>
            </a:r>
            <a:endParaRPr lang="en-US" dirty="0"/>
          </a:p>
        </p:txBody>
      </p:sp>
      <p:pic>
        <p:nvPicPr>
          <p:cNvPr id="4" name="Picture 3" descr="A diagram of a business&#10;&#10;Description automatically generated with medium confidence">
            <a:extLst>
              <a:ext uri="{FF2B5EF4-FFF2-40B4-BE49-F238E27FC236}">
                <a16:creationId xmlns:a16="http://schemas.microsoft.com/office/drawing/2014/main" id="{B649117C-AA09-F6CF-0F45-7DDF6C5B53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86" y="1690688"/>
            <a:ext cx="10987942" cy="4367707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A3717C-94CF-C270-B2EA-CE2978CEA8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4E989F27-BAB1-E241-B3D2-C2ED549F65D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3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D0D6A3-B104-9231-53FA-8AEE8947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BEA91-EEE2-134E-9AC0-1D27418CB28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CC647-3ADB-1649-9A12-4A7CF5D94D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897" y="897699"/>
            <a:ext cx="11141273" cy="59603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0643812-CBD1-198B-7FFD-A961C3F6B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5"/>
            <a:ext cx="11042904" cy="887603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114D97"/>
                </a:solidFill>
              </a:rPr>
              <a:t>Demand on defense industrial base is at an all time high</a:t>
            </a:r>
          </a:p>
        </p:txBody>
      </p:sp>
    </p:spTree>
    <p:extLst>
      <p:ext uri="{BB962C8B-B14F-4D97-AF65-F5344CB8AC3E}">
        <p14:creationId xmlns:p14="http://schemas.microsoft.com/office/powerpoint/2010/main" val="1919061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23F5D11C-C70A-B0AF-5182-09A4CD42E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custGeom>
            <a:avLst/>
            <a:gdLst>
              <a:gd name="connsiteX0" fmla="*/ 0 w 6825024"/>
              <a:gd name="connsiteY0" fmla="*/ 0 h 6858000"/>
              <a:gd name="connsiteX1" fmla="*/ 5494623 w 6825024"/>
              <a:gd name="connsiteY1" fmla="*/ 0 h 6858000"/>
              <a:gd name="connsiteX2" fmla="*/ 5600927 w 6825024"/>
              <a:gd name="connsiteY2" fmla="*/ 111507 h 6858000"/>
              <a:gd name="connsiteX3" fmla="*/ 6825024 w 6825024"/>
              <a:gd name="connsiteY3" fmla="*/ 3280011 h 6858000"/>
              <a:gd name="connsiteX4" fmla="*/ 5281260 w 6825024"/>
              <a:gd name="connsiteY4" fmla="*/ 6768208 h 6858000"/>
              <a:gd name="connsiteX5" fmla="*/ 5177608 w 6825024"/>
              <a:gd name="connsiteY5" fmla="*/ 6858000 h 6858000"/>
              <a:gd name="connsiteX6" fmla="*/ 0 w 682502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5024" h="6858000">
                <a:moveTo>
                  <a:pt x="0" y="0"/>
                </a:moveTo>
                <a:lnTo>
                  <a:pt x="5494623" y="0"/>
                </a:lnTo>
                <a:lnTo>
                  <a:pt x="5600927" y="111507"/>
                </a:lnTo>
                <a:cubicBezTo>
                  <a:pt x="6361479" y="948367"/>
                  <a:pt x="6825024" y="2060051"/>
                  <a:pt x="6825024" y="3280011"/>
                </a:cubicBezTo>
                <a:cubicBezTo>
                  <a:pt x="6825024" y="4662632"/>
                  <a:pt x="6229627" y="5906180"/>
                  <a:pt x="5281260" y="6768208"/>
                </a:cubicBezTo>
                <a:lnTo>
                  <a:pt x="517760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4EEA961-B878-B7EC-A98E-9EA89146B709}"/>
              </a:ext>
            </a:extLst>
          </p:cNvPr>
          <p:cNvSpPr txBox="1">
            <a:spLocks/>
          </p:cNvSpPr>
          <p:nvPr/>
        </p:nvSpPr>
        <p:spPr>
          <a:xfrm>
            <a:off x="260096" y="0"/>
            <a:ext cx="10344404" cy="6635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bg1"/>
                </a:solidFill>
                <a:latin typeface="Avenir Next" panose="020B05030202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rgbClr val="114D97"/>
                </a:solidFill>
              </a:rPr>
              <a:t>USA vs China Electrical Power Generation</a:t>
            </a:r>
          </a:p>
        </p:txBody>
      </p:sp>
    </p:spTree>
    <p:extLst>
      <p:ext uri="{BB962C8B-B14F-4D97-AF65-F5344CB8AC3E}">
        <p14:creationId xmlns:p14="http://schemas.microsoft.com/office/powerpoint/2010/main" val="261116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809ABF-BA27-0233-6895-0038AC3A1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accent5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7C6FD75-0285-F041-B3DF-8E1B1E72BF1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2052" name="Picture 4" descr="Alarming Navy Intel Slide Warns Of China's 200 Times Greater ...">
            <a:extLst>
              <a:ext uri="{FF2B5EF4-FFF2-40B4-BE49-F238E27FC236}">
                <a16:creationId xmlns:a16="http://schemas.microsoft.com/office/drawing/2014/main" id="{3273D807-ACA8-E190-7016-613D01960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41507" y="1628719"/>
            <a:ext cx="8512671" cy="50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446921-65BB-1C06-0D0C-E7C7AA6B1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896" y="365125"/>
            <a:ext cx="11042904" cy="887603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114D97"/>
                </a:solidFill>
              </a:rPr>
              <a:t>China vs US Shipbuilding Capacity</a:t>
            </a:r>
            <a:br>
              <a:rPr lang="en-US">
                <a:solidFill>
                  <a:srgbClr val="114D97"/>
                </a:solidFill>
              </a:rPr>
            </a:br>
            <a:r>
              <a:rPr lang="en-US" sz="2400" b="0">
                <a:solidFill>
                  <a:srgbClr val="114D97"/>
                </a:solidFill>
              </a:rPr>
              <a:t>China’s shipbuilding capacity is 232x that of the United States </a:t>
            </a:r>
            <a:endParaRPr lang="en-US" b="0">
              <a:solidFill>
                <a:srgbClr val="114D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2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1E763-6540-AC94-3E98-5F7BBEAA2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9;g219e6cbf010_0_235">
            <a:extLst>
              <a:ext uri="{FF2B5EF4-FFF2-40B4-BE49-F238E27FC236}">
                <a16:creationId xmlns:a16="http://schemas.microsoft.com/office/drawing/2014/main" id="{262901A5-5ACA-9B33-7F5E-6A249E5A27C0}"/>
              </a:ext>
            </a:extLst>
          </p:cNvPr>
          <p:cNvSpPr txBox="1">
            <a:spLocks/>
          </p:cNvSpPr>
          <p:nvPr/>
        </p:nvSpPr>
        <p:spPr>
          <a:xfrm>
            <a:off x="495300" y="365125"/>
            <a:ext cx="11201400" cy="13255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914377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SzPts val="2520"/>
            </a:pPr>
            <a:r>
              <a:rPr lang="en-US" sz="4000" b="1" i="0" kern="1200">
                <a:solidFill>
                  <a:schemeClr val="tx2"/>
                </a:solidFill>
                <a:latin typeface="Avenir Next" panose="020B0503020202020204" pitchFamily="34" charset="0"/>
                <a:ea typeface="+mj-ea"/>
                <a:cs typeface="+mj-cs"/>
              </a:rPr>
              <a:t>The National Defense Industrial Strategy (NDIS) provides a roadmap for Hampton Roads </a:t>
            </a:r>
          </a:p>
        </p:txBody>
      </p:sp>
      <p:pic>
        <p:nvPicPr>
          <p:cNvPr id="8" name="Picture 7" descr="A person wearing a welding mask&#10;&#10;Description automatically generated">
            <a:extLst>
              <a:ext uri="{FF2B5EF4-FFF2-40B4-BE49-F238E27FC236}">
                <a16:creationId xmlns:a16="http://schemas.microsoft.com/office/drawing/2014/main" id="{52D76CB2-1558-E4F3-EDB4-9AFFBA3F01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365" y="1825625"/>
            <a:ext cx="3248270" cy="423227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8CAC7D-9CD3-1034-F0FC-3AE34BD51BB2}"/>
              </a:ext>
            </a:extLst>
          </p:cNvPr>
          <p:cNvSpPr txBox="1"/>
          <p:nvPr/>
        </p:nvSpPr>
        <p:spPr>
          <a:xfrm>
            <a:off x="6210300" y="1825625"/>
            <a:ext cx="4914900" cy="423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en-US" sz="3200" b="1">
                <a:latin typeface="Avenir Next" panose="020B0503020202020204" pitchFamily="34" charset="0"/>
              </a:rPr>
              <a:t>Stated Priorities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>
                <a:latin typeface="Avenir Next" panose="020B0503020202020204" pitchFamily="34" charset="0"/>
              </a:rPr>
              <a:t>Resilient supply chains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>
                <a:latin typeface="Avenir Next" panose="020B0503020202020204" pitchFamily="34" charset="0"/>
              </a:rPr>
              <a:t>Workforce readiness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>
                <a:latin typeface="Avenir Next" panose="020B0503020202020204" pitchFamily="34" charset="0"/>
              </a:rPr>
              <a:t>Flexible acquisition</a:t>
            </a:r>
          </a:p>
          <a:p>
            <a:pPr marL="228594" indent="-228594" defTabSz="914377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>
                <a:latin typeface="Avenir Next" panose="020B0503020202020204" pitchFamily="34" charset="0"/>
              </a:rPr>
              <a:t>Economic deterrence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3C4421-1374-3B6C-7BBA-FD363D641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45880" y="6356351"/>
            <a:ext cx="2743200" cy="295675"/>
          </a:xfr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accent5"/>
                </a:solidFill>
                <a:latin typeface="Avenir Next" panose="020B0503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E7C6FD75-0285-F041-B3DF-8E1B1E72BF17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ian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E4C9A"/>
      </a:accent1>
      <a:accent2>
        <a:srgbClr val="FCBE3A"/>
      </a:accent2>
      <a:accent3>
        <a:srgbClr val="0977BA"/>
      </a:accent3>
      <a:accent4>
        <a:srgbClr val="8BC9D9"/>
      </a:accent4>
      <a:accent5>
        <a:srgbClr val="D15128"/>
      </a:accent5>
      <a:accent6>
        <a:srgbClr val="8BB53E"/>
      </a:accent6>
      <a:hlink>
        <a:srgbClr val="007BBA"/>
      </a:hlink>
      <a:folHlink>
        <a:srgbClr val="FCBE3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lliance Results" id="{35120D63-66FD-B84E-8A59-9DABEB3DE3D3}" vid="{BC992D5B-D1D3-B246-8E35-28F745B3A077}"/>
    </a:ext>
  </a:extLst>
</a:theme>
</file>

<file path=ppt/theme/theme2.xml><?xml version="1.0" encoding="utf-8"?>
<a:theme xmlns:a="http://schemas.openxmlformats.org/drawingml/2006/main" name="1_Office Theme">
  <a:themeElements>
    <a:clrScheme name="Allian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E4C9A"/>
      </a:accent1>
      <a:accent2>
        <a:srgbClr val="FCBE3A"/>
      </a:accent2>
      <a:accent3>
        <a:srgbClr val="0977BA"/>
      </a:accent3>
      <a:accent4>
        <a:srgbClr val="8BC9D9"/>
      </a:accent4>
      <a:accent5>
        <a:srgbClr val="D15128"/>
      </a:accent5>
      <a:accent6>
        <a:srgbClr val="8BB53E"/>
      </a:accent6>
      <a:hlink>
        <a:srgbClr val="007BBA"/>
      </a:hlink>
      <a:folHlink>
        <a:srgbClr val="FCBE3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4 Template" id="{2C41192A-B23F-EB45-BAC3-A7976AEC97A1}" vid="{EB854326-EC47-2D41-97FD-0C4195F2900E}"/>
    </a:ext>
  </a:extLst>
</a:theme>
</file>

<file path=ppt/theme/theme3.xml><?xml version="1.0" encoding="utf-8"?>
<a:theme xmlns:a="http://schemas.openxmlformats.org/drawingml/2006/main" name="ModernAlliance">
  <a:themeElements>
    <a:clrScheme name="Alliance">
      <a:dk1>
        <a:srgbClr val="000000"/>
      </a:dk1>
      <a:lt1>
        <a:srgbClr val="FFFFFF"/>
      </a:lt1>
      <a:dk2>
        <a:srgbClr val="114D97"/>
      </a:dk2>
      <a:lt2>
        <a:srgbClr val="FEBF3B"/>
      </a:lt2>
      <a:accent1>
        <a:srgbClr val="007CBA"/>
      </a:accent1>
      <a:accent2>
        <a:srgbClr val="8BC9D7"/>
      </a:accent2>
      <a:accent3>
        <a:srgbClr val="8AB53F"/>
      </a:accent3>
      <a:accent4>
        <a:srgbClr val="D05127"/>
      </a:accent4>
      <a:accent5>
        <a:srgbClr val="ADAFB2"/>
      </a:accent5>
      <a:accent6>
        <a:srgbClr val="D5D5D5"/>
      </a:accent6>
      <a:hlink>
        <a:srgbClr val="007CBA"/>
      </a:hlink>
      <a:folHlink>
        <a:srgbClr val="8BC9D7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/>
        </a:solidFill>
        <a:ln w="9506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ModernAlliance" id="{996D859A-3D50-994F-8E00-43A6291CF03F}" vid="{64D774B9-252C-B94F-9C13-159CACE5BCA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300FE71BE1E4F935ED943C59F46B9" ma:contentTypeVersion="16" ma:contentTypeDescription="Create a new document." ma:contentTypeScope="" ma:versionID="959103022030c8e4e95003ac302002fd">
  <xsd:schema xmlns:xsd="http://www.w3.org/2001/XMLSchema" xmlns:xs="http://www.w3.org/2001/XMLSchema" xmlns:p="http://schemas.microsoft.com/office/2006/metadata/properties" xmlns:ns2="d62f7a29-e651-4cd6-9ca9-61cb629d2b7f" xmlns:ns3="054d6245-2939-4021-a0d5-77d1dbf48362" targetNamespace="http://schemas.microsoft.com/office/2006/metadata/properties" ma:root="true" ma:fieldsID="7c70bd220c1b2d246610a408086c2919" ns2:_="" ns3:_="">
    <xsd:import namespace="d62f7a29-e651-4cd6-9ca9-61cb629d2b7f"/>
    <xsd:import namespace="054d6245-2939-4021-a0d5-77d1dbf483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f7a29-e651-4cd6-9ca9-61cb629d2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0368d5b-20ea-4132-83d3-6e31fee3f7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4d6245-2939-4021-a0d5-77d1dbf48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9fb28f8-5051-4d8c-8ec4-c2001a785768}" ma:internalName="TaxCatchAll" ma:showField="CatchAllData" ma:web="054d6245-2939-4021-a0d5-77d1dbf483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4d6245-2939-4021-a0d5-77d1dbf48362" xsi:nil="true"/>
    <lcf76f155ced4ddcb4097134ff3c332f xmlns="d62f7a29-e651-4cd6-9ca9-61cb629d2b7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E9BA11-B96B-4E5A-860E-4327A7893E69}">
  <ds:schemaRefs>
    <ds:schemaRef ds:uri="054d6245-2939-4021-a0d5-77d1dbf48362"/>
    <ds:schemaRef ds:uri="d62f7a29-e651-4cd6-9ca9-61cb629d2b7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62C5CA0-19C2-4AC4-AF67-787097786B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BE34CF-C41D-47C4-97EF-93AF55C8EBE9}">
  <ds:schemaRefs>
    <ds:schemaRef ds:uri="054d6245-2939-4021-a0d5-77d1dbf48362"/>
    <ds:schemaRef ds:uri="d62f7a29-e651-4cd6-9ca9-61cb629d2b7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222</TotalTime>
  <Words>1042</Words>
  <Application>Microsoft Office PowerPoint</Application>
  <PresentationFormat>Widescreen</PresentationFormat>
  <Paragraphs>157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Aptos</vt:lpstr>
      <vt:lpstr>Arial</vt:lpstr>
      <vt:lpstr>Arial Narrow</vt:lpstr>
      <vt:lpstr>Avenir Black</vt:lpstr>
      <vt:lpstr>Avenir Next</vt:lpstr>
      <vt:lpstr>Avenir Next Condensed</vt:lpstr>
      <vt:lpstr>Avenir Next LT Pro</vt:lpstr>
      <vt:lpstr>Calibri</vt:lpstr>
      <vt:lpstr>Montserrat</vt:lpstr>
      <vt:lpstr>Oswald</vt:lpstr>
      <vt:lpstr>System Font Regular</vt:lpstr>
      <vt:lpstr>Tahoma</vt:lpstr>
      <vt:lpstr>Times New Roman</vt:lpstr>
      <vt:lpstr>Office Theme</vt:lpstr>
      <vt:lpstr>1_Office Theme</vt:lpstr>
      <vt:lpstr>ModernAlliance</vt:lpstr>
      <vt:lpstr>PowerPoint Presentation</vt:lpstr>
      <vt:lpstr>PowerPoint Presentation</vt:lpstr>
      <vt:lpstr>PowerPoint Presentation</vt:lpstr>
      <vt:lpstr>PowerPoint Presentation</vt:lpstr>
      <vt:lpstr>Hampton Roads Where America’s Future Comes Home </vt:lpstr>
      <vt:lpstr>Demand on defense industrial base is at an all time high</vt:lpstr>
      <vt:lpstr>PowerPoint Presentation</vt:lpstr>
      <vt:lpstr>China vs US Shipbuilding Capacity China’s shipbuilding capacity is 232x that of the United States </vt:lpstr>
      <vt:lpstr>PowerPoint Presentation</vt:lpstr>
      <vt:lpstr>Hampton Roads: The center of Virginia’s World Class Maritime &amp; Defense HUB</vt:lpstr>
      <vt:lpstr>PowerPoint Presentation</vt:lpstr>
      <vt:lpstr>140,000 UNIFORMED and Civilian PERSONNEL 1 in 7 of our residents is a veteran </vt:lpstr>
      <vt:lpstr>PowerPoint Presentation</vt:lpstr>
      <vt:lpstr>HAMPTON ROADS UNITED BY DEFENSE, STRENGTHENED BY GLOBAL DIVERSITY</vt:lpstr>
      <vt:lpstr>Unparalleled access to  Federal Government Decision Makers  </vt:lpstr>
      <vt:lpstr>PowerPoint Presentation</vt:lpstr>
      <vt:lpstr>Regional Technology Assets  Technology Assets That Drive Global Competitiveness</vt:lpstr>
      <vt:lpstr>Levels of Institutional Trust   Long term relationships, reliability &amp; global trade</vt:lpstr>
      <vt:lpstr>AUKUS Presents an Opportunity Alliance has entered into MOU’s with Sheffield Region (UK) and South Australia (DTC) </vt:lpstr>
      <vt:lpstr>Federal Spending, Green Supply Chain, and Critical Industries </vt:lpstr>
      <vt:lpstr>PowerPoint Presentation</vt:lpstr>
      <vt:lpstr>PowerPoint Presentation</vt:lpstr>
      <vt:lpstr>Total Federal DOD Contract Spending</vt:lpstr>
      <vt:lpstr>A Constellation of Catalytic Assets </vt:lpstr>
      <vt:lpstr>Key Takeaways : Hampton ROAds &amp; Newport News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Harrison</dc:creator>
  <cp:lastModifiedBy>Jared Chalk</cp:lastModifiedBy>
  <cp:revision>5</cp:revision>
  <cp:lastPrinted>2024-09-11T14:07:26Z</cp:lastPrinted>
  <dcterms:created xsi:type="dcterms:W3CDTF">2024-11-13T19:26:53Z</dcterms:created>
  <dcterms:modified xsi:type="dcterms:W3CDTF">2025-09-30T18:28:22Z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0x0101004F3300FE71BE1E4F935ED943C59F46B9</vt:lpwstr>
  </property>
  <property fmtid="{D5CDD505-2E9C-101B-9397-08002B2CF9AE}" pid="3" name="MediaServiceImageTags">
    <vt:lpwstr/>
  </property>
</Properties>
</file>